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1" r:id="rId1"/>
    <p:sldMasterId id="2147484203" r:id="rId2"/>
    <p:sldMasterId id="2147484239" r:id="rId3"/>
    <p:sldMasterId id="2147484293" r:id="rId4"/>
    <p:sldMasterId id="2147484329" r:id="rId5"/>
    <p:sldMasterId id="2147484341" r:id="rId6"/>
    <p:sldMasterId id="2147484353" r:id="rId7"/>
    <p:sldMasterId id="2147484389" r:id="rId8"/>
    <p:sldMasterId id="2147484401" r:id="rId9"/>
  </p:sldMasterIdLst>
  <p:notesMasterIdLst>
    <p:notesMasterId r:id="rId32"/>
  </p:notesMasterIdLst>
  <p:sldIdLst>
    <p:sldId id="256" r:id="rId10"/>
    <p:sldId id="257" r:id="rId11"/>
    <p:sldId id="284" r:id="rId12"/>
    <p:sldId id="286" r:id="rId13"/>
    <p:sldId id="259" r:id="rId14"/>
    <p:sldId id="261" r:id="rId15"/>
    <p:sldId id="282" r:id="rId16"/>
    <p:sldId id="280" r:id="rId17"/>
    <p:sldId id="262" r:id="rId18"/>
    <p:sldId id="288" r:id="rId19"/>
    <p:sldId id="293" r:id="rId20"/>
    <p:sldId id="287" r:id="rId21"/>
    <p:sldId id="294" r:id="rId22"/>
    <p:sldId id="290" r:id="rId23"/>
    <p:sldId id="283" r:id="rId24"/>
    <p:sldId id="281" r:id="rId25"/>
    <p:sldId id="291" r:id="rId26"/>
    <p:sldId id="296" r:id="rId27"/>
    <p:sldId id="295" r:id="rId28"/>
    <p:sldId id="292" r:id="rId29"/>
    <p:sldId id="289" r:id="rId30"/>
    <p:sldId id="2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75C6A3-AECA-A55A-F9A1-6A02E0F7E19D}" v="1" dt="2023-03-02T04:12:30.122"/>
    <p1510:client id="{43CB14D5-EB0C-400D-BA67-3ACBB516F468}" v="3" dt="2023-03-02T04:10:34.696"/>
    <p1510:client id="{99D5C26C-46FD-444C-A54D-680E43B45B9B}" v="3" dt="2023-03-01T18:38:36.645"/>
    <p1510:client id="{A4BFABBC-6D0A-C736-2A33-4389EBC4A73B}" v="1046" dt="2023-03-07T05:52:42.266"/>
    <p1510:client id="{C0EF596F-2490-B699-2F4D-AD001C274780}" v="288" dt="2023-03-07T03:00:36.308"/>
    <p1510:client id="{D3F297C0-D468-8427-A020-1DA4DEE73836}" v="16" dt="2023-03-02T03:51:07.384"/>
    <p1510:client id="{D4990834-F4E3-6558-42C3-CC7D60225774}" v="75" dt="2023-03-02T03:27:27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mmala Penta Lasya Vardhini" userId="S::tummalapenta.lasya@hcl.com::400953b4-fa7b-4071-bef0-22ac6e17a2f8" providerId="AD" clId="Web-{99D5C26C-46FD-444C-A54D-680E43B45B9B}"/>
    <pc:docChg chg="modSld">
      <pc:chgData name="Tummala Penta Lasya Vardhini" userId="S::tummalapenta.lasya@hcl.com::400953b4-fa7b-4071-bef0-22ac6e17a2f8" providerId="AD" clId="Web-{99D5C26C-46FD-444C-A54D-680E43B45B9B}" dt="2023-03-01T18:38:36.645" v="2" actId="14100"/>
      <pc:docMkLst>
        <pc:docMk/>
      </pc:docMkLst>
      <pc:sldChg chg="modSp">
        <pc:chgData name="Tummala Penta Lasya Vardhini" userId="S::tummalapenta.lasya@hcl.com::400953b4-fa7b-4071-bef0-22ac6e17a2f8" providerId="AD" clId="Web-{99D5C26C-46FD-444C-A54D-680E43B45B9B}" dt="2023-03-01T18:38:36.645" v="2" actId="14100"/>
        <pc:sldMkLst>
          <pc:docMk/>
          <pc:sldMk cId="2586065990" sldId="256"/>
        </pc:sldMkLst>
        <pc:picChg chg="mod">
          <ac:chgData name="Tummala Penta Lasya Vardhini" userId="S::tummalapenta.lasya@hcl.com::400953b4-fa7b-4071-bef0-22ac6e17a2f8" providerId="AD" clId="Web-{99D5C26C-46FD-444C-A54D-680E43B45B9B}" dt="2023-03-01T18:38:36.645" v="2" actId="14100"/>
          <ac:picMkLst>
            <pc:docMk/>
            <pc:sldMk cId="2586065990" sldId="256"/>
            <ac:picMk id="8" creationId="{00000000-0000-0000-0000-000000000000}"/>
          </ac:picMkLst>
        </pc:picChg>
      </pc:sldChg>
    </pc:docChg>
  </pc:docChgLst>
  <pc:docChgLst>
    <pc:chgData name="Yaddula Pavitra" userId="S::yaddula.pavitra@hcl.com::2fafa0aa-bff2-4085-b4a6-336546e102b8" providerId="AD" clId="Web-{C0EF596F-2490-B699-2F4D-AD001C274780}"/>
    <pc:docChg chg="addSld delSld modSld">
      <pc:chgData name="Yaddula Pavitra" userId="S::yaddula.pavitra@hcl.com::2fafa0aa-bff2-4085-b4a6-336546e102b8" providerId="AD" clId="Web-{C0EF596F-2490-B699-2F4D-AD001C274780}" dt="2023-03-07T03:00:36.308" v="334" actId="20577"/>
      <pc:docMkLst>
        <pc:docMk/>
      </pc:docMkLst>
      <pc:sldChg chg="modSp">
        <pc:chgData name="Yaddula Pavitra" userId="S::yaddula.pavitra@hcl.com::2fafa0aa-bff2-4085-b4a6-336546e102b8" providerId="AD" clId="Web-{C0EF596F-2490-B699-2F4D-AD001C274780}" dt="2023-03-07T02:42:27.317" v="14" actId="20577"/>
        <pc:sldMkLst>
          <pc:docMk/>
          <pc:sldMk cId="1452714187" sldId="257"/>
        </pc:sldMkLst>
        <pc:spChg chg="mod">
          <ac:chgData name="Yaddula Pavitra" userId="S::yaddula.pavitra@hcl.com::2fafa0aa-bff2-4085-b4a6-336546e102b8" providerId="AD" clId="Web-{C0EF596F-2490-B699-2F4D-AD001C274780}" dt="2023-03-07T02:42:27.317" v="14" actId="20577"/>
          <ac:spMkLst>
            <pc:docMk/>
            <pc:sldMk cId="1452714187" sldId="257"/>
            <ac:spMk id="3" creationId="{00000000-0000-0000-0000-000000000000}"/>
          </ac:spMkLst>
        </pc:spChg>
      </pc:sldChg>
      <pc:sldChg chg="addSp delSp modSp">
        <pc:chgData name="Yaddula Pavitra" userId="S::yaddula.pavitra@hcl.com::2fafa0aa-bff2-4085-b4a6-336546e102b8" providerId="AD" clId="Web-{C0EF596F-2490-B699-2F4D-AD001C274780}" dt="2023-03-07T02:53:32.744" v="256" actId="20577"/>
        <pc:sldMkLst>
          <pc:docMk/>
          <pc:sldMk cId="883239181" sldId="261"/>
        </pc:sldMkLst>
        <pc:spChg chg="mod">
          <ac:chgData name="Yaddula Pavitra" userId="S::yaddula.pavitra@hcl.com::2fafa0aa-bff2-4085-b4a6-336546e102b8" providerId="AD" clId="Web-{C0EF596F-2490-B699-2F4D-AD001C274780}" dt="2023-03-07T02:47:28.576" v="99" actId="20577"/>
          <ac:spMkLst>
            <pc:docMk/>
            <pc:sldMk cId="883239181" sldId="261"/>
            <ac:spMk id="3" creationId="{00000000-0000-0000-0000-000000000000}"/>
          </ac:spMkLst>
        </pc:spChg>
        <pc:spChg chg="add del mod">
          <ac:chgData name="Yaddula Pavitra" userId="S::yaddula.pavitra@hcl.com::2fafa0aa-bff2-4085-b4a6-336546e102b8" providerId="AD" clId="Web-{C0EF596F-2490-B699-2F4D-AD001C274780}" dt="2023-03-07T02:50:48.708" v="223"/>
          <ac:spMkLst>
            <pc:docMk/>
            <pc:sldMk cId="883239181" sldId="261"/>
            <ac:spMk id="554" creationId="{8408CE23-4EDA-DB91-2021-4F2364C07428}"/>
          </ac:spMkLst>
        </pc:spChg>
        <pc:spChg chg="add mod">
          <ac:chgData name="Yaddula Pavitra" userId="S::yaddula.pavitra@hcl.com::2fafa0aa-bff2-4085-b4a6-336546e102b8" providerId="AD" clId="Web-{C0EF596F-2490-B699-2F4D-AD001C274780}" dt="2023-03-07T02:53:32.744" v="256" actId="20577"/>
          <ac:spMkLst>
            <pc:docMk/>
            <pc:sldMk cId="883239181" sldId="261"/>
            <ac:spMk id="555" creationId="{F572F2B8-CAE3-7219-27D3-A123FD733E75}"/>
          </ac:spMkLst>
        </pc:spChg>
        <pc:graphicFrameChg chg="add del mod modGraphic">
          <ac:chgData name="Yaddula Pavitra" userId="S::yaddula.pavitra@hcl.com::2fafa0aa-bff2-4085-b4a6-336546e102b8" providerId="AD" clId="Web-{C0EF596F-2490-B699-2F4D-AD001C274780}" dt="2023-03-07T02:49:21.346" v="187"/>
          <ac:graphicFrameMkLst>
            <pc:docMk/>
            <pc:sldMk cId="883239181" sldId="261"/>
            <ac:graphicFrameMk id="4" creationId="{99CC8E5D-80FD-A4A4-5901-04B74A8EBA4F}"/>
          </ac:graphicFrameMkLst>
        </pc:graphicFrameChg>
        <pc:graphicFrameChg chg="add del mod modGraphic">
          <ac:chgData name="Yaddula Pavitra" userId="S::yaddula.pavitra@hcl.com::2fafa0aa-bff2-4085-b4a6-336546e102b8" providerId="AD" clId="Web-{C0EF596F-2490-B699-2F4D-AD001C274780}" dt="2023-03-07T02:49:24.908" v="188"/>
          <ac:graphicFrameMkLst>
            <pc:docMk/>
            <pc:sldMk cId="883239181" sldId="261"/>
            <ac:graphicFrameMk id="123" creationId="{8558CBFE-0AD5-82A2-35FC-3E1371DFB275}"/>
          </ac:graphicFrameMkLst>
        </pc:graphicFrameChg>
      </pc:sldChg>
      <pc:sldChg chg="addSp delSp modSp">
        <pc:chgData name="Yaddula Pavitra" userId="S::yaddula.pavitra@hcl.com::2fafa0aa-bff2-4085-b4a6-336546e102b8" providerId="AD" clId="Web-{C0EF596F-2490-B699-2F4D-AD001C274780}" dt="2023-03-07T02:56:59.551" v="328" actId="20577"/>
        <pc:sldMkLst>
          <pc:docMk/>
          <pc:sldMk cId="2931148300" sldId="262"/>
        </pc:sldMkLst>
        <pc:spChg chg="mod">
          <ac:chgData name="Yaddula Pavitra" userId="S::yaddula.pavitra@hcl.com::2fafa0aa-bff2-4085-b4a6-336546e102b8" providerId="AD" clId="Web-{C0EF596F-2490-B699-2F4D-AD001C274780}" dt="2023-03-07T02:56:17.393" v="275" actId="20577"/>
          <ac:spMkLst>
            <pc:docMk/>
            <pc:sldMk cId="2931148300" sldId="262"/>
            <ac:spMk id="2" creationId="{00000000-0000-0000-0000-000000000000}"/>
          </ac:spMkLst>
        </pc:spChg>
        <pc:spChg chg="add mod">
          <ac:chgData name="Yaddula Pavitra" userId="S::yaddula.pavitra@hcl.com::2fafa0aa-bff2-4085-b4a6-336546e102b8" providerId="AD" clId="Web-{C0EF596F-2490-B699-2F4D-AD001C274780}" dt="2023-03-07T02:56:59.551" v="328" actId="20577"/>
          <ac:spMkLst>
            <pc:docMk/>
            <pc:sldMk cId="2931148300" sldId="262"/>
            <ac:spMk id="6" creationId="{83325D1A-A5C6-5D6D-0515-06A6A28C1AFD}"/>
          </ac:spMkLst>
        </pc:spChg>
        <pc:picChg chg="del">
          <ac:chgData name="Yaddula Pavitra" userId="S::yaddula.pavitra@hcl.com::2fafa0aa-bff2-4085-b4a6-336546e102b8" providerId="AD" clId="Web-{C0EF596F-2490-B699-2F4D-AD001C274780}" dt="2023-03-07T02:56:20.893" v="276"/>
          <ac:picMkLst>
            <pc:docMk/>
            <pc:sldMk cId="2931148300" sldId="262"/>
            <ac:picMk id="5" creationId="{C7207825-B22C-D6C9-8FC9-987992F81A4A}"/>
          </ac:picMkLst>
        </pc:picChg>
      </pc:sldChg>
      <pc:sldChg chg="del">
        <pc:chgData name="Yaddula Pavitra" userId="S::yaddula.pavitra@hcl.com::2fafa0aa-bff2-4085-b4a6-336546e102b8" providerId="AD" clId="Web-{C0EF596F-2490-B699-2F4D-AD001C274780}" dt="2023-03-07T02:54:27.999" v="259"/>
        <pc:sldMkLst>
          <pc:docMk/>
          <pc:sldMk cId="3801252073" sldId="264"/>
        </pc:sldMkLst>
      </pc:sldChg>
      <pc:sldChg chg="del">
        <pc:chgData name="Yaddula Pavitra" userId="S::yaddula.pavitra@hcl.com::2fafa0aa-bff2-4085-b4a6-336546e102b8" providerId="AD" clId="Web-{C0EF596F-2490-B699-2F4D-AD001C274780}" dt="2023-03-07T02:54:23.543" v="258"/>
        <pc:sldMkLst>
          <pc:docMk/>
          <pc:sldMk cId="1871986906" sldId="265"/>
        </pc:sldMkLst>
      </pc:sldChg>
      <pc:sldChg chg="del">
        <pc:chgData name="Yaddula Pavitra" userId="S::yaddula.pavitra@hcl.com::2fafa0aa-bff2-4085-b4a6-336546e102b8" providerId="AD" clId="Web-{C0EF596F-2490-B699-2F4D-AD001C274780}" dt="2023-03-07T02:54:14.011" v="257"/>
        <pc:sldMkLst>
          <pc:docMk/>
          <pc:sldMk cId="2001028503" sldId="266"/>
        </pc:sldMkLst>
      </pc:sldChg>
      <pc:sldChg chg="del">
        <pc:chgData name="Yaddula Pavitra" userId="S::yaddula.pavitra@hcl.com::2fafa0aa-bff2-4085-b4a6-336546e102b8" providerId="AD" clId="Web-{C0EF596F-2490-B699-2F4D-AD001C274780}" dt="2023-03-07T02:54:34.499" v="260"/>
        <pc:sldMkLst>
          <pc:docMk/>
          <pc:sldMk cId="765826776" sldId="272"/>
        </pc:sldMkLst>
      </pc:sldChg>
      <pc:sldChg chg="del">
        <pc:chgData name="Yaddula Pavitra" userId="S::yaddula.pavitra@hcl.com::2fafa0aa-bff2-4085-b4a6-336546e102b8" providerId="AD" clId="Web-{C0EF596F-2490-B699-2F4D-AD001C274780}" dt="2023-03-07T02:54:36.906" v="261"/>
        <pc:sldMkLst>
          <pc:docMk/>
          <pc:sldMk cId="2987156993" sldId="273"/>
        </pc:sldMkLst>
      </pc:sldChg>
      <pc:sldChg chg="del">
        <pc:chgData name="Yaddula Pavitra" userId="S::yaddula.pavitra@hcl.com::2fafa0aa-bff2-4085-b4a6-336546e102b8" providerId="AD" clId="Web-{C0EF596F-2490-B699-2F4D-AD001C274780}" dt="2023-03-07T02:54:39.625" v="262"/>
        <pc:sldMkLst>
          <pc:docMk/>
          <pc:sldMk cId="1869177804" sldId="274"/>
        </pc:sldMkLst>
      </pc:sldChg>
      <pc:sldChg chg="del">
        <pc:chgData name="Yaddula Pavitra" userId="S::yaddula.pavitra@hcl.com::2fafa0aa-bff2-4085-b4a6-336546e102b8" providerId="AD" clId="Web-{C0EF596F-2490-B699-2F4D-AD001C274780}" dt="2023-03-07T02:54:42.156" v="263"/>
        <pc:sldMkLst>
          <pc:docMk/>
          <pc:sldMk cId="2106752382" sldId="275"/>
        </pc:sldMkLst>
      </pc:sldChg>
      <pc:sldChg chg="del">
        <pc:chgData name="Yaddula Pavitra" userId="S::yaddula.pavitra@hcl.com::2fafa0aa-bff2-4085-b4a6-336546e102b8" providerId="AD" clId="Web-{C0EF596F-2490-B699-2F4D-AD001C274780}" dt="2023-03-07T02:54:45.062" v="264"/>
        <pc:sldMkLst>
          <pc:docMk/>
          <pc:sldMk cId="1879210040" sldId="276"/>
        </pc:sldMkLst>
      </pc:sldChg>
      <pc:sldChg chg="modSp add">
        <pc:chgData name="Yaddula Pavitra" userId="S::yaddula.pavitra@hcl.com::2fafa0aa-bff2-4085-b4a6-336546e102b8" providerId="AD" clId="Web-{C0EF596F-2490-B699-2F4D-AD001C274780}" dt="2023-03-07T03:00:36.308" v="334" actId="20577"/>
        <pc:sldMkLst>
          <pc:docMk/>
          <pc:sldMk cId="476593835" sldId="284"/>
        </pc:sldMkLst>
        <pc:spChg chg="mod">
          <ac:chgData name="Yaddula Pavitra" userId="S::yaddula.pavitra@hcl.com::2fafa0aa-bff2-4085-b4a6-336546e102b8" providerId="AD" clId="Web-{C0EF596F-2490-B699-2F4D-AD001C274780}" dt="2023-03-07T02:59:06.414" v="332" actId="20577"/>
          <ac:spMkLst>
            <pc:docMk/>
            <pc:sldMk cId="476593835" sldId="284"/>
            <ac:spMk id="2" creationId="{474AE79F-923D-5BC9-E421-22013F4376E6}"/>
          </ac:spMkLst>
        </pc:spChg>
        <pc:spChg chg="mod">
          <ac:chgData name="Yaddula Pavitra" userId="S::yaddula.pavitra@hcl.com::2fafa0aa-bff2-4085-b4a6-336546e102b8" providerId="AD" clId="Web-{C0EF596F-2490-B699-2F4D-AD001C274780}" dt="2023-03-07T03:00:36.308" v="334" actId="20577"/>
          <ac:spMkLst>
            <pc:docMk/>
            <pc:sldMk cId="476593835" sldId="284"/>
            <ac:spMk id="3" creationId="{A28EC12B-2A77-564B-28CB-AD3B0B083999}"/>
          </ac:spMkLst>
        </pc:spChg>
      </pc:sldChg>
      <pc:sldChg chg="add del">
        <pc:chgData name="Yaddula Pavitra" userId="S::yaddula.pavitra@hcl.com::2fafa0aa-bff2-4085-b4a6-336546e102b8" providerId="AD" clId="Web-{C0EF596F-2490-B699-2F4D-AD001C274780}" dt="2023-03-07T02:45:06.822" v="76"/>
        <pc:sldMkLst>
          <pc:docMk/>
          <pc:sldMk cId="680950858" sldId="285"/>
        </pc:sldMkLst>
      </pc:sldChg>
      <pc:sldChg chg="new del">
        <pc:chgData name="Yaddula Pavitra" userId="S::yaddula.pavitra@hcl.com::2fafa0aa-bff2-4085-b4a6-336546e102b8" providerId="AD" clId="Web-{C0EF596F-2490-B699-2F4D-AD001C274780}" dt="2023-03-07T02:55:48.955" v="266"/>
        <pc:sldMkLst>
          <pc:docMk/>
          <pc:sldMk cId="1133102417" sldId="285"/>
        </pc:sldMkLst>
      </pc:sldChg>
      <pc:sldChg chg="add replId">
        <pc:chgData name="Yaddula Pavitra" userId="S::yaddula.pavitra@hcl.com::2fafa0aa-bff2-4085-b4a6-336546e102b8" providerId="AD" clId="Web-{C0EF596F-2490-B699-2F4D-AD001C274780}" dt="2023-03-07T02:56:05.455" v="269"/>
        <pc:sldMkLst>
          <pc:docMk/>
          <pc:sldMk cId="1643896659" sldId="285"/>
        </pc:sldMkLst>
      </pc:sldChg>
      <pc:sldChg chg="add del replId">
        <pc:chgData name="Yaddula Pavitra" userId="S::yaddula.pavitra@hcl.com::2fafa0aa-bff2-4085-b4a6-336546e102b8" providerId="AD" clId="Web-{C0EF596F-2490-B699-2F4D-AD001C274780}" dt="2023-03-07T02:56:02.549" v="268"/>
        <pc:sldMkLst>
          <pc:docMk/>
          <pc:sldMk cId="3316042377" sldId="285"/>
        </pc:sldMkLst>
      </pc:sldChg>
    </pc:docChg>
  </pc:docChgLst>
  <pc:docChgLst>
    <pc:chgData name="Yaddula Pavitra" userId="S::yaddula.pavitra@hcl.com::2fafa0aa-bff2-4085-b4a6-336546e102b8" providerId="AD" clId="Web-{D3F297C0-D468-8427-A020-1DA4DEE73836}"/>
    <pc:docChg chg="modSld">
      <pc:chgData name="Yaddula Pavitra" userId="S::yaddula.pavitra@hcl.com::2fafa0aa-bff2-4085-b4a6-336546e102b8" providerId="AD" clId="Web-{D3F297C0-D468-8427-A020-1DA4DEE73836}" dt="2023-03-02T03:51:07.384" v="13" actId="14100"/>
      <pc:docMkLst>
        <pc:docMk/>
      </pc:docMkLst>
      <pc:sldChg chg="addSp delSp modSp">
        <pc:chgData name="Yaddula Pavitra" userId="S::yaddula.pavitra@hcl.com::2fafa0aa-bff2-4085-b4a6-336546e102b8" providerId="AD" clId="Web-{D3F297C0-D468-8427-A020-1DA4DEE73836}" dt="2023-03-02T03:49:14.208" v="0"/>
        <pc:sldMkLst>
          <pc:docMk/>
          <pc:sldMk cId="2001028503" sldId="266"/>
        </pc:sldMkLst>
        <pc:spChg chg="del">
          <ac:chgData name="Yaddula Pavitra" userId="S::yaddula.pavitra@hcl.com::2fafa0aa-bff2-4085-b4a6-336546e102b8" providerId="AD" clId="Web-{D3F297C0-D468-8427-A020-1DA4DEE73836}" dt="2023-03-02T03:49:14.208" v="0"/>
          <ac:spMkLst>
            <pc:docMk/>
            <pc:sldMk cId="2001028503" sldId="266"/>
            <ac:spMk id="3" creationId="{00000000-0000-0000-0000-000000000000}"/>
          </ac:spMkLst>
        </pc:spChg>
        <pc:picChg chg="add mod ord">
          <ac:chgData name="Yaddula Pavitra" userId="S::yaddula.pavitra@hcl.com::2fafa0aa-bff2-4085-b4a6-336546e102b8" providerId="AD" clId="Web-{D3F297C0-D468-8427-A020-1DA4DEE73836}" dt="2023-03-02T03:49:14.208" v="0"/>
          <ac:picMkLst>
            <pc:docMk/>
            <pc:sldMk cId="2001028503" sldId="266"/>
            <ac:picMk id="4" creationId="{102B50DF-02B2-2809-2550-7619A7B1F93E}"/>
          </ac:picMkLst>
        </pc:picChg>
      </pc:sldChg>
      <pc:sldChg chg="addSp delSp modSp">
        <pc:chgData name="Yaddula Pavitra" userId="S::yaddula.pavitra@hcl.com::2fafa0aa-bff2-4085-b4a6-336546e102b8" providerId="AD" clId="Web-{D3F297C0-D468-8427-A020-1DA4DEE73836}" dt="2023-03-02T03:50:02.053" v="6" actId="14100"/>
        <pc:sldMkLst>
          <pc:docMk/>
          <pc:sldMk cId="1869177804" sldId="274"/>
        </pc:sldMkLst>
        <pc:spChg chg="del">
          <ac:chgData name="Yaddula Pavitra" userId="S::yaddula.pavitra@hcl.com::2fafa0aa-bff2-4085-b4a6-336546e102b8" providerId="AD" clId="Web-{D3F297C0-D468-8427-A020-1DA4DEE73836}" dt="2023-03-02T03:49:57.194" v="1"/>
          <ac:spMkLst>
            <pc:docMk/>
            <pc:sldMk cId="1869177804" sldId="274"/>
            <ac:spMk id="3" creationId="{00000000-0000-0000-0000-000000000000}"/>
          </ac:spMkLst>
        </pc:spChg>
        <pc:picChg chg="add mod ord">
          <ac:chgData name="Yaddula Pavitra" userId="S::yaddula.pavitra@hcl.com::2fafa0aa-bff2-4085-b4a6-336546e102b8" providerId="AD" clId="Web-{D3F297C0-D468-8427-A020-1DA4DEE73836}" dt="2023-03-02T03:50:02.053" v="6" actId="14100"/>
          <ac:picMkLst>
            <pc:docMk/>
            <pc:sldMk cId="1869177804" sldId="274"/>
            <ac:picMk id="4" creationId="{C0608E15-6685-822D-8D78-EC027AFEB354}"/>
          </ac:picMkLst>
        </pc:picChg>
      </pc:sldChg>
      <pc:sldChg chg="addSp delSp modSp">
        <pc:chgData name="Yaddula Pavitra" userId="S::yaddula.pavitra@hcl.com::2fafa0aa-bff2-4085-b4a6-336546e102b8" providerId="AD" clId="Web-{D3F297C0-D468-8427-A020-1DA4DEE73836}" dt="2023-03-02T03:51:07.384" v="13" actId="14100"/>
        <pc:sldMkLst>
          <pc:docMk/>
          <pc:sldMk cId="2106752382" sldId="275"/>
        </pc:sldMkLst>
        <pc:spChg chg="del">
          <ac:chgData name="Yaddula Pavitra" userId="S::yaddula.pavitra@hcl.com::2fafa0aa-bff2-4085-b4a6-336546e102b8" providerId="AD" clId="Web-{D3F297C0-D468-8427-A020-1DA4DEE73836}" dt="2023-03-02T03:50:06.132" v="7"/>
          <ac:spMkLst>
            <pc:docMk/>
            <pc:sldMk cId="2106752382" sldId="275"/>
            <ac:spMk id="3" creationId="{00000000-0000-0000-0000-000000000000}"/>
          </ac:spMkLst>
        </pc:spChg>
        <pc:spChg chg="add del mod">
          <ac:chgData name="Yaddula Pavitra" userId="S::yaddula.pavitra@hcl.com::2fafa0aa-bff2-4085-b4a6-336546e102b8" providerId="AD" clId="Web-{D3F297C0-D468-8427-A020-1DA4DEE73836}" dt="2023-03-02T03:50:59.806" v="10"/>
          <ac:spMkLst>
            <pc:docMk/>
            <pc:sldMk cId="2106752382" sldId="275"/>
            <ac:spMk id="21" creationId="{6F501212-01A1-D02A-70BF-4F93EBE13A27}"/>
          </ac:spMkLst>
        </pc:spChg>
        <pc:graphicFrameChg chg="add del mod ord modGraphic">
          <ac:chgData name="Yaddula Pavitra" userId="S::yaddula.pavitra@hcl.com::2fafa0aa-bff2-4085-b4a6-336546e102b8" providerId="AD" clId="Web-{D3F297C0-D468-8427-A020-1DA4DEE73836}" dt="2023-03-02T03:50:48.071" v="9"/>
          <ac:graphicFrameMkLst>
            <pc:docMk/>
            <pc:sldMk cId="2106752382" sldId="275"/>
            <ac:graphicFrameMk id="4" creationId="{6A09AED8-0A54-423F-CB3B-8C8405A403FA}"/>
          </ac:graphicFrameMkLst>
        </pc:graphicFrameChg>
        <pc:picChg chg="add mod">
          <ac:chgData name="Yaddula Pavitra" userId="S::yaddula.pavitra@hcl.com::2fafa0aa-bff2-4085-b4a6-336546e102b8" providerId="AD" clId="Web-{D3F297C0-D468-8427-A020-1DA4DEE73836}" dt="2023-03-02T03:51:07.384" v="13" actId="14100"/>
          <ac:picMkLst>
            <pc:docMk/>
            <pc:sldMk cId="2106752382" sldId="275"/>
            <ac:picMk id="19" creationId="{2FC4F943-6497-3D4D-8C20-423237C99A8D}"/>
          </ac:picMkLst>
        </pc:picChg>
      </pc:sldChg>
    </pc:docChg>
  </pc:docChgLst>
  <pc:docChgLst>
    <pc:chgData name="Yaddula Pavitra" userId="S::yaddula.pavitra@hcl.com::2fafa0aa-bff2-4085-b4a6-336546e102b8" providerId="AD" clId="Web-{43CB14D5-EB0C-400D-BA67-3ACBB516F468}"/>
    <pc:docChg chg="delSld">
      <pc:chgData name="Yaddula Pavitra" userId="S::yaddula.pavitra@hcl.com::2fafa0aa-bff2-4085-b4a6-336546e102b8" providerId="AD" clId="Web-{43CB14D5-EB0C-400D-BA67-3ACBB516F468}" dt="2023-03-02T04:10:34.696" v="2"/>
      <pc:docMkLst>
        <pc:docMk/>
      </pc:docMkLst>
      <pc:sldChg chg="del">
        <pc:chgData name="Yaddula Pavitra" userId="S::yaddula.pavitra@hcl.com::2fafa0aa-bff2-4085-b4a6-336546e102b8" providerId="AD" clId="Web-{43CB14D5-EB0C-400D-BA67-3ACBB516F468}" dt="2023-03-02T04:10:27.196" v="0"/>
        <pc:sldMkLst>
          <pc:docMk/>
          <pc:sldMk cId="89785671" sldId="267"/>
        </pc:sldMkLst>
      </pc:sldChg>
      <pc:sldChg chg="del">
        <pc:chgData name="Yaddula Pavitra" userId="S::yaddula.pavitra@hcl.com::2fafa0aa-bff2-4085-b4a6-336546e102b8" providerId="AD" clId="Web-{43CB14D5-EB0C-400D-BA67-3ACBB516F468}" dt="2023-03-02T04:10:29.712" v="1"/>
        <pc:sldMkLst>
          <pc:docMk/>
          <pc:sldMk cId="4005740470" sldId="268"/>
        </pc:sldMkLst>
      </pc:sldChg>
      <pc:sldChg chg="del">
        <pc:chgData name="Yaddula Pavitra" userId="S::yaddula.pavitra@hcl.com::2fafa0aa-bff2-4085-b4a6-336546e102b8" providerId="AD" clId="Web-{43CB14D5-EB0C-400D-BA67-3ACBB516F468}" dt="2023-03-02T04:10:34.696" v="2"/>
        <pc:sldMkLst>
          <pc:docMk/>
          <pc:sldMk cId="3697250821" sldId="269"/>
        </pc:sldMkLst>
      </pc:sldChg>
    </pc:docChg>
  </pc:docChgLst>
  <pc:docChgLst>
    <pc:chgData name="Yaddula Pavitra" userId="S::yaddula.pavitra@hcl.com::2fafa0aa-bff2-4085-b4a6-336546e102b8" providerId="AD" clId="Web-{A4BFABBC-6D0A-C736-2A33-4389EBC4A73B}"/>
    <pc:docChg chg="addSld delSld modSld sldOrd">
      <pc:chgData name="Yaddula Pavitra" userId="S::yaddula.pavitra@hcl.com::2fafa0aa-bff2-4085-b4a6-336546e102b8" providerId="AD" clId="Web-{A4BFABBC-6D0A-C736-2A33-4389EBC4A73B}" dt="2023-03-07T05:52:42.266" v="899" actId="1076"/>
      <pc:docMkLst>
        <pc:docMk/>
      </pc:docMkLst>
      <pc:sldChg chg="modSp">
        <pc:chgData name="Yaddula Pavitra" userId="S::yaddula.pavitra@hcl.com::2fafa0aa-bff2-4085-b4a6-336546e102b8" providerId="AD" clId="Web-{A4BFABBC-6D0A-C736-2A33-4389EBC4A73B}" dt="2023-03-07T03:19:37" v="150" actId="20577"/>
        <pc:sldMkLst>
          <pc:docMk/>
          <pc:sldMk cId="1452714187" sldId="257"/>
        </pc:sldMkLst>
        <pc:spChg chg="mod">
          <ac:chgData name="Yaddula Pavitra" userId="S::yaddula.pavitra@hcl.com::2fafa0aa-bff2-4085-b4a6-336546e102b8" providerId="AD" clId="Web-{A4BFABBC-6D0A-C736-2A33-4389EBC4A73B}" dt="2023-03-07T03:19:37" v="150" actId="20577"/>
          <ac:spMkLst>
            <pc:docMk/>
            <pc:sldMk cId="1452714187" sldId="257"/>
            <ac:spMk id="3" creationId="{00000000-0000-0000-0000-000000000000}"/>
          </ac:spMkLst>
        </pc:spChg>
      </pc:sldChg>
      <pc:sldChg chg="modSp">
        <pc:chgData name="Yaddula Pavitra" userId="S::yaddula.pavitra@hcl.com::2fafa0aa-bff2-4085-b4a6-336546e102b8" providerId="AD" clId="Web-{A4BFABBC-6D0A-C736-2A33-4389EBC4A73B}" dt="2023-03-07T03:46:58.694" v="307" actId="20577"/>
        <pc:sldMkLst>
          <pc:docMk/>
          <pc:sldMk cId="2931148300" sldId="262"/>
        </pc:sldMkLst>
        <pc:spChg chg="mod">
          <ac:chgData name="Yaddula Pavitra" userId="S::yaddula.pavitra@hcl.com::2fafa0aa-bff2-4085-b4a6-336546e102b8" providerId="AD" clId="Web-{A4BFABBC-6D0A-C736-2A33-4389EBC4A73B}" dt="2023-03-07T03:46:58.694" v="307" actId="20577"/>
          <ac:spMkLst>
            <pc:docMk/>
            <pc:sldMk cId="2931148300" sldId="262"/>
            <ac:spMk id="6" creationId="{83325D1A-A5C6-5D6D-0515-06A6A28C1AFD}"/>
          </ac:spMkLst>
        </pc:spChg>
      </pc:sldChg>
      <pc:sldChg chg="addSp delSp modSp">
        <pc:chgData name="Yaddula Pavitra" userId="S::yaddula.pavitra@hcl.com::2fafa0aa-bff2-4085-b4a6-336546e102b8" providerId="AD" clId="Web-{A4BFABBC-6D0A-C736-2A33-4389EBC4A73B}" dt="2023-03-07T03:50:31.172" v="328"/>
        <pc:sldMkLst>
          <pc:docMk/>
          <pc:sldMk cId="1512988414" sldId="281"/>
        </pc:sldMkLst>
        <pc:spChg chg="add del mod">
          <ac:chgData name="Yaddula Pavitra" userId="S::yaddula.pavitra@hcl.com::2fafa0aa-bff2-4085-b4a6-336546e102b8" providerId="AD" clId="Web-{A4BFABBC-6D0A-C736-2A33-4389EBC4A73B}" dt="2023-03-07T03:50:31.172" v="328"/>
          <ac:spMkLst>
            <pc:docMk/>
            <pc:sldMk cId="1512988414" sldId="281"/>
            <ac:spMk id="48" creationId="{8E83AA28-23F1-13B3-4A4F-16A0AF9979ED}"/>
          </ac:spMkLst>
        </pc:spChg>
      </pc:sldChg>
      <pc:sldChg chg="modSp">
        <pc:chgData name="Yaddula Pavitra" userId="S::yaddula.pavitra@hcl.com::2fafa0aa-bff2-4085-b4a6-336546e102b8" providerId="AD" clId="Web-{A4BFABBC-6D0A-C736-2A33-4389EBC4A73B}" dt="2023-03-07T03:10:53.435" v="17" actId="20577"/>
        <pc:sldMkLst>
          <pc:docMk/>
          <pc:sldMk cId="476593835" sldId="284"/>
        </pc:sldMkLst>
        <pc:spChg chg="mod">
          <ac:chgData name="Yaddula Pavitra" userId="S::yaddula.pavitra@hcl.com::2fafa0aa-bff2-4085-b4a6-336546e102b8" providerId="AD" clId="Web-{A4BFABBC-6D0A-C736-2A33-4389EBC4A73B}" dt="2023-03-07T03:10:53.435" v="17" actId="20577"/>
          <ac:spMkLst>
            <pc:docMk/>
            <pc:sldMk cId="476593835" sldId="284"/>
            <ac:spMk id="3" creationId="{A28EC12B-2A77-564B-28CB-AD3B0B083999}"/>
          </ac:spMkLst>
        </pc:spChg>
      </pc:sldChg>
      <pc:sldChg chg="del">
        <pc:chgData name="Yaddula Pavitra" userId="S::yaddula.pavitra@hcl.com::2fafa0aa-bff2-4085-b4a6-336546e102b8" providerId="AD" clId="Web-{A4BFABBC-6D0A-C736-2A33-4389EBC4A73B}" dt="2023-03-07T03:16:03.946" v="81"/>
        <pc:sldMkLst>
          <pc:docMk/>
          <pc:sldMk cId="1643896659" sldId="285"/>
        </pc:sldMkLst>
      </pc:sldChg>
      <pc:sldChg chg="modSp add replId">
        <pc:chgData name="Yaddula Pavitra" userId="S::yaddula.pavitra@hcl.com::2fafa0aa-bff2-4085-b4a6-336546e102b8" providerId="AD" clId="Web-{A4BFABBC-6D0A-C736-2A33-4389EBC4A73B}" dt="2023-03-07T03:12:49.689" v="57" actId="20577"/>
        <pc:sldMkLst>
          <pc:docMk/>
          <pc:sldMk cId="980931551" sldId="286"/>
        </pc:sldMkLst>
        <pc:spChg chg="mod">
          <ac:chgData name="Yaddula Pavitra" userId="S::yaddula.pavitra@hcl.com::2fafa0aa-bff2-4085-b4a6-336546e102b8" providerId="AD" clId="Web-{A4BFABBC-6D0A-C736-2A33-4389EBC4A73B}" dt="2023-03-07T03:11:05.326" v="23" actId="20577"/>
          <ac:spMkLst>
            <pc:docMk/>
            <pc:sldMk cId="980931551" sldId="286"/>
            <ac:spMk id="2" creationId="{474AE79F-923D-5BC9-E421-22013F4376E6}"/>
          </ac:spMkLst>
        </pc:spChg>
        <pc:spChg chg="mod">
          <ac:chgData name="Yaddula Pavitra" userId="S::yaddula.pavitra@hcl.com::2fafa0aa-bff2-4085-b4a6-336546e102b8" providerId="AD" clId="Web-{A4BFABBC-6D0A-C736-2A33-4389EBC4A73B}" dt="2023-03-07T03:12:49.689" v="57" actId="20577"/>
          <ac:spMkLst>
            <pc:docMk/>
            <pc:sldMk cId="980931551" sldId="286"/>
            <ac:spMk id="3" creationId="{A28EC12B-2A77-564B-28CB-AD3B0B083999}"/>
          </ac:spMkLst>
        </pc:spChg>
      </pc:sldChg>
      <pc:sldChg chg="addSp modSp new">
        <pc:chgData name="Yaddula Pavitra" userId="S::yaddula.pavitra@hcl.com::2fafa0aa-bff2-4085-b4a6-336546e102b8" providerId="AD" clId="Web-{A4BFABBC-6D0A-C736-2A33-4389EBC4A73B}" dt="2023-03-07T03:54:11.587" v="384" actId="14100"/>
        <pc:sldMkLst>
          <pc:docMk/>
          <pc:sldMk cId="471909523" sldId="287"/>
        </pc:sldMkLst>
        <pc:spChg chg="mod">
          <ac:chgData name="Yaddula Pavitra" userId="S::yaddula.pavitra@hcl.com::2fafa0aa-bff2-4085-b4a6-336546e102b8" providerId="AD" clId="Web-{A4BFABBC-6D0A-C736-2A33-4389EBC4A73B}" dt="2023-03-07T03:21:19.160" v="179" actId="20577"/>
          <ac:spMkLst>
            <pc:docMk/>
            <pc:sldMk cId="471909523" sldId="287"/>
            <ac:spMk id="2" creationId="{50044021-753F-9F5F-3933-F2864B8E103D}"/>
          </ac:spMkLst>
        </pc:spChg>
        <pc:spChg chg="mod">
          <ac:chgData name="Yaddula Pavitra" userId="S::yaddula.pavitra@hcl.com::2fafa0aa-bff2-4085-b4a6-336546e102b8" providerId="AD" clId="Web-{A4BFABBC-6D0A-C736-2A33-4389EBC4A73B}" dt="2023-03-07T03:39:52.919" v="203" actId="20577"/>
          <ac:spMkLst>
            <pc:docMk/>
            <pc:sldMk cId="471909523" sldId="287"/>
            <ac:spMk id="3" creationId="{5B4C37CC-96A5-C126-25E4-FEA721DED26B}"/>
          </ac:spMkLst>
        </pc:spChg>
        <pc:spChg chg="add mod">
          <ac:chgData name="Yaddula Pavitra" userId="S::yaddula.pavitra@hcl.com::2fafa0aa-bff2-4085-b4a6-336546e102b8" providerId="AD" clId="Web-{A4BFABBC-6D0A-C736-2A33-4389EBC4A73B}" dt="2023-03-07T03:54:11.587" v="384" actId="14100"/>
          <ac:spMkLst>
            <pc:docMk/>
            <pc:sldMk cId="471909523" sldId="287"/>
            <ac:spMk id="4" creationId="{6188AE47-54FF-3477-1A8B-1DBC182C1A7B}"/>
          </ac:spMkLst>
        </pc:spChg>
        <pc:spChg chg="add mod">
          <ac:chgData name="Yaddula Pavitra" userId="S::yaddula.pavitra@hcl.com::2fafa0aa-bff2-4085-b4a6-336546e102b8" providerId="AD" clId="Web-{A4BFABBC-6D0A-C736-2A33-4389EBC4A73B}" dt="2023-03-07T03:52:57.428" v="342" actId="20577"/>
          <ac:spMkLst>
            <pc:docMk/>
            <pc:sldMk cId="471909523" sldId="287"/>
            <ac:spMk id="5" creationId="{8DE46BFB-052C-C570-160B-97F3A8F56A82}"/>
          </ac:spMkLst>
        </pc:spChg>
      </pc:sldChg>
      <pc:sldChg chg="addSp modSp add ord replId">
        <pc:chgData name="Yaddula Pavitra" userId="S::yaddula.pavitra@hcl.com::2fafa0aa-bff2-4085-b4a6-336546e102b8" providerId="AD" clId="Web-{A4BFABBC-6D0A-C736-2A33-4389EBC4A73B}" dt="2023-03-07T05:33:17.529" v="658" actId="20577"/>
        <pc:sldMkLst>
          <pc:docMk/>
          <pc:sldMk cId="1491053014" sldId="288"/>
        </pc:sldMkLst>
        <pc:spChg chg="mod">
          <ac:chgData name="Yaddula Pavitra" userId="S::yaddula.pavitra@hcl.com::2fafa0aa-bff2-4085-b4a6-336546e102b8" providerId="AD" clId="Web-{A4BFABBC-6D0A-C736-2A33-4389EBC4A73B}" dt="2023-03-07T05:33:17.529" v="658" actId="20577"/>
          <ac:spMkLst>
            <pc:docMk/>
            <pc:sldMk cId="1491053014" sldId="288"/>
            <ac:spMk id="2" creationId="{474AE79F-923D-5BC9-E421-22013F4376E6}"/>
          </ac:spMkLst>
        </pc:spChg>
        <pc:spChg chg="mod">
          <ac:chgData name="Yaddula Pavitra" userId="S::yaddula.pavitra@hcl.com::2fafa0aa-bff2-4085-b4a6-336546e102b8" providerId="AD" clId="Web-{A4BFABBC-6D0A-C736-2A33-4389EBC4A73B}" dt="2023-03-07T04:34:16.861" v="564" actId="20577"/>
          <ac:spMkLst>
            <pc:docMk/>
            <pc:sldMk cId="1491053014" sldId="288"/>
            <ac:spMk id="3" creationId="{A28EC12B-2A77-564B-28CB-AD3B0B083999}"/>
          </ac:spMkLst>
        </pc:spChg>
        <pc:picChg chg="add mod">
          <ac:chgData name="Yaddula Pavitra" userId="S::yaddula.pavitra@hcl.com::2fafa0aa-bff2-4085-b4a6-336546e102b8" providerId="AD" clId="Web-{A4BFABBC-6D0A-C736-2A33-4389EBC4A73B}" dt="2023-03-07T04:36:21.570" v="579" actId="14100"/>
          <ac:picMkLst>
            <pc:docMk/>
            <pc:sldMk cId="1491053014" sldId="288"/>
            <ac:picMk id="4" creationId="{37C0A11F-E44A-D793-E4EC-AC00F349DB9D}"/>
          </ac:picMkLst>
        </pc:picChg>
      </pc:sldChg>
      <pc:sldChg chg="new del">
        <pc:chgData name="Yaddula Pavitra" userId="S::yaddula.pavitra@hcl.com::2fafa0aa-bff2-4085-b4a6-336546e102b8" providerId="AD" clId="Web-{A4BFABBC-6D0A-C736-2A33-4389EBC4A73B}" dt="2023-03-07T03:51:13.502" v="330"/>
        <pc:sldMkLst>
          <pc:docMk/>
          <pc:sldMk cId="2161029569" sldId="288"/>
        </pc:sldMkLst>
      </pc:sldChg>
      <pc:sldChg chg="add del replId">
        <pc:chgData name="Yaddula Pavitra" userId="S::yaddula.pavitra@hcl.com::2fafa0aa-bff2-4085-b4a6-336546e102b8" providerId="AD" clId="Web-{A4BFABBC-6D0A-C736-2A33-4389EBC4A73B}" dt="2023-03-07T03:54:36.917" v="386"/>
        <pc:sldMkLst>
          <pc:docMk/>
          <pc:sldMk cId="2532912419" sldId="288"/>
        </pc:sldMkLst>
      </pc:sldChg>
      <pc:sldChg chg="new del">
        <pc:chgData name="Yaddula Pavitra" userId="S::yaddula.pavitra@hcl.com::2fafa0aa-bff2-4085-b4a6-336546e102b8" providerId="AD" clId="Web-{A4BFABBC-6D0A-C736-2A33-4389EBC4A73B}" dt="2023-03-07T03:49:49.811" v="317"/>
        <pc:sldMkLst>
          <pc:docMk/>
          <pc:sldMk cId="3368849590" sldId="288"/>
        </pc:sldMkLst>
      </pc:sldChg>
      <pc:sldChg chg="modSp add del ord replId">
        <pc:chgData name="Yaddula Pavitra" userId="S::yaddula.pavitra@hcl.com::2fafa0aa-bff2-4085-b4a6-336546e102b8" providerId="AD" clId="Web-{A4BFABBC-6D0A-C736-2A33-4389EBC4A73B}" dt="2023-03-07T04:30:36.399" v="543"/>
        <pc:sldMkLst>
          <pc:docMk/>
          <pc:sldMk cId="565194451" sldId="289"/>
        </pc:sldMkLst>
        <pc:spChg chg="mod">
          <ac:chgData name="Yaddula Pavitra" userId="S::yaddula.pavitra@hcl.com::2fafa0aa-bff2-4085-b4a6-336546e102b8" providerId="AD" clId="Web-{A4BFABBC-6D0A-C736-2A33-4389EBC4A73B}" dt="2023-03-07T04:01:36.856" v="540" actId="20577"/>
          <ac:spMkLst>
            <pc:docMk/>
            <pc:sldMk cId="565194451" sldId="289"/>
            <ac:spMk id="2" creationId="{474AE79F-923D-5BC9-E421-22013F4376E6}"/>
          </ac:spMkLst>
        </pc:spChg>
        <pc:spChg chg="mod">
          <ac:chgData name="Yaddula Pavitra" userId="S::yaddula.pavitra@hcl.com::2fafa0aa-bff2-4085-b4a6-336546e102b8" providerId="AD" clId="Web-{A4BFABBC-6D0A-C736-2A33-4389EBC4A73B}" dt="2023-03-07T04:01:42.653" v="542" actId="14100"/>
          <ac:spMkLst>
            <pc:docMk/>
            <pc:sldMk cId="565194451" sldId="289"/>
            <ac:spMk id="3" creationId="{A28EC12B-2A77-564B-28CB-AD3B0B083999}"/>
          </ac:spMkLst>
        </pc:spChg>
      </pc:sldChg>
      <pc:sldChg chg="add replId">
        <pc:chgData name="Yaddula Pavitra" userId="S::yaddula.pavitra@hcl.com::2fafa0aa-bff2-4085-b4a6-336546e102b8" providerId="AD" clId="Web-{A4BFABBC-6D0A-C736-2A33-4389EBC4A73B}" dt="2023-03-07T04:33:42.891" v="544"/>
        <pc:sldMkLst>
          <pc:docMk/>
          <pc:sldMk cId="3814962960" sldId="289"/>
        </pc:sldMkLst>
      </pc:sldChg>
      <pc:sldChg chg="addSp delSp modSp add del ord replId">
        <pc:chgData name="Yaddula Pavitra" userId="S::yaddula.pavitra@hcl.com::2fafa0aa-bff2-4085-b4a6-336546e102b8" providerId="AD" clId="Web-{A4BFABBC-6D0A-C736-2A33-4389EBC4A73B}" dt="2023-03-07T05:40:58.808" v="775" actId="1076"/>
        <pc:sldMkLst>
          <pc:docMk/>
          <pc:sldMk cId="2832775759" sldId="290"/>
        </pc:sldMkLst>
        <pc:spChg chg="mod">
          <ac:chgData name="Yaddula Pavitra" userId="S::yaddula.pavitra@hcl.com::2fafa0aa-bff2-4085-b4a6-336546e102b8" providerId="AD" clId="Web-{A4BFABBC-6D0A-C736-2A33-4389EBC4A73B}" dt="2023-03-07T05:40:06.791" v="762" actId="20577"/>
          <ac:spMkLst>
            <pc:docMk/>
            <pc:sldMk cId="2832775759" sldId="290"/>
            <ac:spMk id="2" creationId="{474AE79F-923D-5BC9-E421-22013F4376E6}"/>
          </ac:spMkLst>
        </pc:spChg>
        <pc:picChg chg="add del mod">
          <ac:chgData name="Yaddula Pavitra" userId="S::yaddula.pavitra@hcl.com::2fafa0aa-bff2-4085-b4a6-336546e102b8" providerId="AD" clId="Web-{A4BFABBC-6D0A-C736-2A33-4389EBC4A73B}" dt="2023-03-07T05:40:12.228" v="764"/>
          <ac:picMkLst>
            <pc:docMk/>
            <pc:sldMk cId="2832775759" sldId="290"/>
            <ac:picMk id="4" creationId="{BC7F37CB-2F67-AB0D-F7FA-20352AF595C2}"/>
          </ac:picMkLst>
        </pc:picChg>
        <pc:picChg chg="add mod">
          <ac:chgData name="Yaddula Pavitra" userId="S::yaddula.pavitra@hcl.com::2fafa0aa-bff2-4085-b4a6-336546e102b8" providerId="AD" clId="Web-{A4BFABBC-6D0A-C736-2A33-4389EBC4A73B}" dt="2023-03-07T05:40:55.589" v="774" actId="1076"/>
          <ac:picMkLst>
            <pc:docMk/>
            <pc:sldMk cId="2832775759" sldId="290"/>
            <ac:picMk id="5" creationId="{1284B47E-B22B-6FBA-D23B-6CBE15F50412}"/>
          </ac:picMkLst>
        </pc:picChg>
        <pc:picChg chg="add mod">
          <ac:chgData name="Yaddula Pavitra" userId="S::yaddula.pavitra@hcl.com::2fafa0aa-bff2-4085-b4a6-336546e102b8" providerId="AD" clId="Web-{A4BFABBC-6D0A-C736-2A33-4389EBC4A73B}" dt="2023-03-07T05:40:58.808" v="775" actId="1076"/>
          <ac:picMkLst>
            <pc:docMk/>
            <pc:sldMk cId="2832775759" sldId="290"/>
            <ac:picMk id="6" creationId="{689E74FB-4AA8-60F3-ECDB-602903E78256}"/>
          </ac:picMkLst>
        </pc:picChg>
      </pc:sldChg>
      <pc:sldChg chg="addSp delSp modSp add ord replId">
        <pc:chgData name="Yaddula Pavitra" userId="S::yaddula.pavitra@hcl.com::2fafa0aa-bff2-4085-b4a6-336546e102b8" providerId="AD" clId="Web-{A4BFABBC-6D0A-C736-2A33-4389EBC4A73B}" dt="2023-03-07T05:47:16.006" v="818" actId="20577"/>
        <pc:sldMkLst>
          <pc:docMk/>
          <pc:sldMk cId="1020663351" sldId="291"/>
        </pc:sldMkLst>
        <pc:spChg chg="mod">
          <ac:chgData name="Yaddula Pavitra" userId="S::yaddula.pavitra@hcl.com::2fafa0aa-bff2-4085-b4a6-336546e102b8" providerId="AD" clId="Web-{A4BFABBC-6D0A-C736-2A33-4389EBC4A73B}" dt="2023-03-07T05:47:16.006" v="818" actId="20577"/>
          <ac:spMkLst>
            <pc:docMk/>
            <pc:sldMk cId="1020663351" sldId="291"/>
            <ac:spMk id="2" creationId="{474AE79F-923D-5BC9-E421-22013F4376E6}"/>
          </ac:spMkLst>
        </pc:spChg>
        <pc:picChg chg="add mod">
          <ac:chgData name="Yaddula Pavitra" userId="S::yaddula.pavitra@hcl.com::2fafa0aa-bff2-4085-b4a6-336546e102b8" providerId="AD" clId="Web-{A4BFABBC-6D0A-C736-2A33-4389EBC4A73B}" dt="2023-03-07T05:45:58.614" v="811" actId="1076"/>
          <ac:picMkLst>
            <pc:docMk/>
            <pc:sldMk cId="1020663351" sldId="291"/>
            <ac:picMk id="4" creationId="{20E6D69A-B77A-5A50-02C3-A072A4B1F295}"/>
          </ac:picMkLst>
        </pc:picChg>
        <pc:picChg chg="del">
          <ac:chgData name="Yaddula Pavitra" userId="S::yaddula.pavitra@hcl.com::2fafa0aa-bff2-4085-b4a6-336546e102b8" providerId="AD" clId="Web-{A4BFABBC-6D0A-C736-2A33-4389EBC4A73B}" dt="2023-03-07T04:40:01.016" v="599"/>
          <ac:picMkLst>
            <pc:docMk/>
            <pc:sldMk cId="1020663351" sldId="291"/>
            <ac:picMk id="4" creationId="{BC7F37CB-2F67-AB0D-F7FA-20352AF595C2}"/>
          </ac:picMkLst>
        </pc:picChg>
        <pc:picChg chg="del">
          <ac:chgData name="Yaddula Pavitra" userId="S::yaddula.pavitra@hcl.com::2fafa0aa-bff2-4085-b4a6-336546e102b8" providerId="AD" clId="Web-{A4BFABBC-6D0A-C736-2A33-4389EBC4A73B}" dt="2023-03-07T04:39:59.235" v="598"/>
          <ac:picMkLst>
            <pc:docMk/>
            <pc:sldMk cId="1020663351" sldId="291"/>
            <ac:picMk id="5" creationId="{1284B47E-B22B-6FBA-D23B-6CBE15F50412}"/>
          </ac:picMkLst>
        </pc:picChg>
        <pc:picChg chg="add del mod">
          <ac:chgData name="Yaddula Pavitra" userId="S::yaddula.pavitra@hcl.com::2fafa0aa-bff2-4085-b4a6-336546e102b8" providerId="AD" clId="Web-{A4BFABBC-6D0A-C736-2A33-4389EBC4A73B}" dt="2023-03-07T05:45:59.254" v="812"/>
          <ac:picMkLst>
            <pc:docMk/>
            <pc:sldMk cId="1020663351" sldId="291"/>
            <ac:picMk id="5" creationId="{6792D52F-4729-2748-F36F-BCADE0ECA529}"/>
          </ac:picMkLst>
        </pc:picChg>
        <pc:picChg chg="add del mod">
          <ac:chgData name="Yaddula Pavitra" userId="S::yaddula.pavitra@hcl.com::2fafa0aa-bff2-4085-b4a6-336546e102b8" providerId="AD" clId="Web-{A4BFABBC-6D0A-C736-2A33-4389EBC4A73B}" dt="2023-03-07T05:44:30.595" v="792"/>
          <ac:picMkLst>
            <pc:docMk/>
            <pc:sldMk cId="1020663351" sldId="291"/>
            <ac:picMk id="6" creationId="{DA2348D4-18C8-6745-7BBC-AED64E6A1CCD}"/>
          </ac:picMkLst>
        </pc:picChg>
        <pc:picChg chg="add del mod">
          <ac:chgData name="Yaddula Pavitra" userId="S::yaddula.pavitra@hcl.com::2fafa0aa-bff2-4085-b4a6-336546e102b8" providerId="AD" clId="Web-{A4BFABBC-6D0A-C736-2A33-4389EBC4A73B}" dt="2023-03-07T05:45:33.566" v="802"/>
          <ac:picMkLst>
            <pc:docMk/>
            <pc:sldMk cId="1020663351" sldId="291"/>
            <ac:picMk id="7" creationId="{67E17B8E-EE45-5F6C-C1EE-7BC22D57A402}"/>
          </ac:picMkLst>
        </pc:picChg>
        <pc:picChg chg="add mod">
          <ac:chgData name="Yaddula Pavitra" userId="S::yaddula.pavitra@hcl.com::2fafa0aa-bff2-4085-b4a6-336546e102b8" providerId="AD" clId="Web-{A4BFABBC-6D0A-C736-2A33-4389EBC4A73B}" dt="2023-03-07T05:46:48.662" v="814" actId="1076"/>
          <ac:picMkLst>
            <pc:docMk/>
            <pc:sldMk cId="1020663351" sldId="291"/>
            <ac:picMk id="9" creationId="{4513AAB8-347B-185C-1486-729F1FDF5E54}"/>
          </ac:picMkLst>
        </pc:picChg>
      </pc:sldChg>
      <pc:sldChg chg="addSp delSp modSp add ord replId">
        <pc:chgData name="Yaddula Pavitra" userId="S::yaddula.pavitra@hcl.com::2fafa0aa-bff2-4085-b4a6-336546e102b8" providerId="AD" clId="Web-{A4BFABBC-6D0A-C736-2A33-4389EBC4A73B}" dt="2023-03-07T05:37:43.833" v="725" actId="20577"/>
        <pc:sldMkLst>
          <pc:docMk/>
          <pc:sldMk cId="3425060832" sldId="292"/>
        </pc:sldMkLst>
        <pc:spChg chg="mod">
          <ac:chgData name="Yaddula Pavitra" userId="S::yaddula.pavitra@hcl.com::2fafa0aa-bff2-4085-b4a6-336546e102b8" providerId="AD" clId="Web-{A4BFABBC-6D0A-C736-2A33-4389EBC4A73B}" dt="2023-03-07T05:37:43.833" v="725" actId="20577"/>
          <ac:spMkLst>
            <pc:docMk/>
            <pc:sldMk cId="3425060832" sldId="292"/>
            <ac:spMk id="2" creationId="{474AE79F-923D-5BC9-E421-22013F4376E6}"/>
          </ac:spMkLst>
        </pc:spChg>
        <pc:picChg chg="add mod">
          <ac:chgData name="Yaddula Pavitra" userId="S::yaddula.pavitra@hcl.com::2fafa0aa-bff2-4085-b4a6-336546e102b8" providerId="AD" clId="Web-{A4BFABBC-6D0A-C736-2A33-4389EBC4A73B}" dt="2023-03-07T05:37:33.099" v="718" actId="1076"/>
          <ac:picMkLst>
            <pc:docMk/>
            <pc:sldMk cId="3425060832" sldId="292"/>
            <ac:picMk id="4" creationId="{1509B6AB-354B-62D7-A42D-F8CA6BFF2C35}"/>
          </ac:picMkLst>
        </pc:picChg>
        <pc:picChg chg="add mod">
          <ac:chgData name="Yaddula Pavitra" userId="S::yaddula.pavitra@hcl.com::2fafa0aa-bff2-4085-b4a6-336546e102b8" providerId="AD" clId="Web-{A4BFABBC-6D0A-C736-2A33-4389EBC4A73B}" dt="2023-03-07T05:37:33.146" v="719" actId="1076"/>
          <ac:picMkLst>
            <pc:docMk/>
            <pc:sldMk cId="3425060832" sldId="292"/>
            <ac:picMk id="5" creationId="{47D84299-DB4A-6F6D-6F42-29CF0679F1DD}"/>
          </ac:picMkLst>
        </pc:picChg>
        <pc:picChg chg="del">
          <ac:chgData name="Yaddula Pavitra" userId="S::yaddula.pavitra@hcl.com::2fafa0aa-bff2-4085-b4a6-336546e102b8" providerId="AD" clId="Web-{A4BFABBC-6D0A-C736-2A33-4389EBC4A73B}" dt="2023-03-07T05:35:15.438" v="694"/>
          <ac:picMkLst>
            <pc:docMk/>
            <pc:sldMk cId="3425060832" sldId="292"/>
            <ac:picMk id="6" creationId="{DA2348D4-18C8-6745-7BBC-AED64E6A1CCD}"/>
          </ac:picMkLst>
        </pc:picChg>
        <pc:picChg chg="del">
          <ac:chgData name="Yaddula Pavitra" userId="S::yaddula.pavitra@hcl.com::2fafa0aa-bff2-4085-b4a6-336546e102b8" providerId="AD" clId="Web-{A4BFABBC-6D0A-C736-2A33-4389EBC4A73B}" dt="2023-03-07T05:35:15.704" v="695"/>
          <ac:picMkLst>
            <pc:docMk/>
            <pc:sldMk cId="3425060832" sldId="292"/>
            <ac:picMk id="7" creationId="{67E17B8E-EE45-5F6C-C1EE-7BC22D57A402}"/>
          </ac:picMkLst>
        </pc:picChg>
      </pc:sldChg>
      <pc:sldChg chg="addSp delSp modSp add replId">
        <pc:chgData name="Yaddula Pavitra" userId="S::yaddula.pavitra@hcl.com::2fafa0aa-bff2-4085-b4a6-336546e102b8" providerId="AD" clId="Web-{A4BFABBC-6D0A-C736-2A33-4389EBC4A73B}" dt="2023-03-07T05:32:52.200" v="636" actId="14100"/>
        <pc:sldMkLst>
          <pc:docMk/>
          <pc:sldMk cId="1557904478" sldId="293"/>
        </pc:sldMkLst>
        <pc:spChg chg="mod">
          <ac:chgData name="Yaddula Pavitra" userId="S::yaddula.pavitra@hcl.com::2fafa0aa-bff2-4085-b4a6-336546e102b8" providerId="AD" clId="Web-{A4BFABBC-6D0A-C736-2A33-4389EBC4A73B}" dt="2023-03-07T05:31:47.729" v="621" actId="20577"/>
          <ac:spMkLst>
            <pc:docMk/>
            <pc:sldMk cId="1557904478" sldId="293"/>
            <ac:spMk id="2" creationId="{474AE79F-923D-5BC9-E421-22013F4376E6}"/>
          </ac:spMkLst>
        </pc:spChg>
        <pc:picChg chg="del">
          <ac:chgData name="Yaddula Pavitra" userId="S::yaddula.pavitra@hcl.com::2fafa0aa-bff2-4085-b4a6-336546e102b8" providerId="AD" clId="Web-{A4BFABBC-6D0A-C736-2A33-4389EBC4A73B}" dt="2023-03-07T05:31:51.495" v="622"/>
          <ac:picMkLst>
            <pc:docMk/>
            <pc:sldMk cId="1557904478" sldId="293"/>
            <ac:picMk id="4" creationId="{37C0A11F-E44A-D793-E4EC-AC00F349DB9D}"/>
          </ac:picMkLst>
        </pc:picChg>
        <pc:picChg chg="add mod">
          <ac:chgData name="Yaddula Pavitra" userId="S::yaddula.pavitra@hcl.com::2fafa0aa-bff2-4085-b4a6-336546e102b8" providerId="AD" clId="Web-{A4BFABBC-6D0A-C736-2A33-4389EBC4A73B}" dt="2023-03-07T05:32:14.917" v="629" actId="1076"/>
          <ac:picMkLst>
            <pc:docMk/>
            <pc:sldMk cId="1557904478" sldId="293"/>
            <ac:picMk id="5" creationId="{5CB54C48-5AF4-DE94-C391-46DD0FE3B55B}"/>
          </ac:picMkLst>
        </pc:picChg>
        <pc:picChg chg="add mod">
          <ac:chgData name="Yaddula Pavitra" userId="S::yaddula.pavitra@hcl.com::2fafa0aa-bff2-4085-b4a6-336546e102b8" providerId="AD" clId="Web-{A4BFABBC-6D0A-C736-2A33-4389EBC4A73B}" dt="2023-03-07T05:32:52.200" v="636" actId="14100"/>
          <ac:picMkLst>
            <pc:docMk/>
            <pc:sldMk cId="1557904478" sldId="293"/>
            <ac:picMk id="6" creationId="{8A104405-1F9A-9CDD-4BBF-2ADFEE6BCD46}"/>
          </ac:picMkLst>
        </pc:picChg>
      </pc:sldChg>
      <pc:sldChg chg="delSp modSp add ord replId">
        <pc:chgData name="Yaddula Pavitra" userId="S::yaddula.pavitra@hcl.com::2fafa0aa-bff2-4085-b4a6-336546e102b8" providerId="AD" clId="Web-{A4BFABBC-6D0A-C736-2A33-4389EBC4A73B}" dt="2023-03-07T05:39:36.165" v="746"/>
        <pc:sldMkLst>
          <pc:docMk/>
          <pc:sldMk cId="2049652384" sldId="294"/>
        </pc:sldMkLst>
        <pc:spChg chg="mod">
          <ac:chgData name="Yaddula Pavitra" userId="S::yaddula.pavitra@hcl.com::2fafa0aa-bff2-4085-b4a6-336546e102b8" providerId="AD" clId="Web-{A4BFABBC-6D0A-C736-2A33-4389EBC4A73B}" dt="2023-03-07T05:39:16.180" v="738" actId="20577"/>
          <ac:spMkLst>
            <pc:docMk/>
            <pc:sldMk cId="2049652384" sldId="294"/>
            <ac:spMk id="2" creationId="{474AE79F-923D-5BC9-E421-22013F4376E6}"/>
          </ac:spMkLst>
        </pc:spChg>
        <pc:picChg chg="mod">
          <ac:chgData name="Yaddula Pavitra" userId="S::yaddula.pavitra@hcl.com::2fafa0aa-bff2-4085-b4a6-336546e102b8" providerId="AD" clId="Web-{A4BFABBC-6D0A-C736-2A33-4389EBC4A73B}" dt="2023-03-07T05:39:32.165" v="745" actId="14100"/>
          <ac:picMkLst>
            <pc:docMk/>
            <pc:sldMk cId="2049652384" sldId="294"/>
            <ac:picMk id="4" creationId="{BC7F37CB-2F67-AB0D-F7FA-20352AF595C2}"/>
          </ac:picMkLst>
        </pc:picChg>
        <pc:picChg chg="del">
          <ac:chgData name="Yaddula Pavitra" userId="S::yaddula.pavitra@hcl.com::2fafa0aa-bff2-4085-b4a6-336546e102b8" providerId="AD" clId="Web-{A4BFABBC-6D0A-C736-2A33-4389EBC4A73B}" dt="2023-03-07T05:39:18.196" v="739"/>
          <ac:picMkLst>
            <pc:docMk/>
            <pc:sldMk cId="2049652384" sldId="294"/>
            <ac:picMk id="5" creationId="{1284B47E-B22B-6FBA-D23B-6CBE15F50412}"/>
          </ac:picMkLst>
        </pc:picChg>
      </pc:sldChg>
      <pc:sldChg chg="addSp delSp modSp add replId">
        <pc:chgData name="Yaddula Pavitra" userId="S::yaddula.pavitra@hcl.com::2fafa0aa-bff2-4085-b4a6-336546e102b8" providerId="AD" clId="Web-{A4BFABBC-6D0A-C736-2A33-4389EBC4A73B}" dt="2023-03-07T05:49:09.869" v="846" actId="20577"/>
        <pc:sldMkLst>
          <pc:docMk/>
          <pc:sldMk cId="2942530705" sldId="295"/>
        </pc:sldMkLst>
        <pc:spChg chg="mod">
          <ac:chgData name="Yaddula Pavitra" userId="S::yaddula.pavitra@hcl.com::2fafa0aa-bff2-4085-b4a6-336546e102b8" providerId="AD" clId="Web-{A4BFABBC-6D0A-C736-2A33-4389EBC4A73B}" dt="2023-03-07T05:49:09.869" v="846" actId="20577"/>
          <ac:spMkLst>
            <pc:docMk/>
            <pc:sldMk cId="2942530705" sldId="295"/>
            <ac:spMk id="2" creationId="{474AE79F-923D-5BC9-E421-22013F4376E6}"/>
          </ac:spMkLst>
        </pc:spChg>
        <pc:picChg chg="add mod">
          <ac:chgData name="Yaddula Pavitra" userId="S::yaddula.pavitra@hcl.com::2fafa0aa-bff2-4085-b4a6-336546e102b8" providerId="AD" clId="Web-{A4BFABBC-6D0A-C736-2A33-4389EBC4A73B}" dt="2023-03-07T05:48:28.368" v="831" actId="14100"/>
          <ac:picMkLst>
            <pc:docMk/>
            <pc:sldMk cId="2942530705" sldId="295"/>
            <ac:picMk id="4" creationId="{89AF5D2E-A267-A74E-3B2D-A951CDC17AB3}"/>
          </ac:picMkLst>
        </pc:picChg>
        <pc:picChg chg="del">
          <ac:chgData name="Yaddula Pavitra" userId="S::yaddula.pavitra@hcl.com::2fafa0aa-bff2-4085-b4a6-336546e102b8" providerId="AD" clId="Web-{A4BFABBC-6D0A-C736-2A33-4389EBC4A73B}" dt="2023-03-07T05:47:27.929" v="820"/>
          <ac:picMkLst>
            <pc:docMk/>
            <pc:sldMk cId="2942530705" sldId="295"/>
            <ac:picMk id="6" creationId="{DA2348D4-18C8-6745-7BBC-AED64E6A1CCD}"/>
          </ac:picMkLst>
        </pc:picChg>
        <pc:picChg chg="mod">
          <ac:chgData name="Yaddula Pavitra" userId="S::yaddula.pavitra@hcl.com::2fafa0aa-bff2-4085-b4a6-336546e102b8" providerId="AD" clId="Web-{A4BFABBC-6D0A-C736-2A33-4389EBC4A73B}" dt="2023-03-07T05:48:25.337" v="830" actId="14100"/>
          <ac:picMkLst>
            <pc:docMk/>
            <pc:sldMk cId="2942530705" sldId="295"/>
            <ac:picMk id="7" creationId="{67E17B8E-EE45-5F6C-C1EE-7BC22D57A402}"/>
          </ac:picMkLst>
        </pc:picChg>
      </pc:sldChg>
      <pc:sldChg chg="addSp delSp modSp add replId">
        <pc:chgData name="Yaddula Pavitra" userId="S::yaddula.pavitra@hcl.com::2fafa0aa-bff2-4085-b4a6-336546e102b8" providerId="AD" clId="Web-{A4BFABBC-6D0A-C736-2A33-4389EBC4A73B}" dt="2023-03-07T05:52:42.266" v="899" actId="1076"/>
        <pc:sldMkLst>
          <pc:docMk/>
          <pc:sldMk cId="1635497287" sldId="296"/>
        </pc:sldMkLst>
        <pc:spChg chg="mod">
          <ac:chgData name="Yaddula Pavitra" userId="S::yaddula.pavitra@hcl.com::2fafa0aa-bff2-4085-b4a6-336546e102b8" providerId="AD" clId="Web-{A4BFABBC-6D0A-C736-2A33-4389EBC4A73B}" dt="2023-03-07T05:51:22.045" v="874" actId="20577"/>
          <ac:spMkLst>
            <pc:docMk/>
            <pc:sldMk cId="1635497287" sldId="296"/>
            <ac:spMk id="2" creationId="{474AE79F-923D-5BC9-E421-22013F4376E6}"/>
          </ac:spMkLst>
        </pc:spChg>
        <pc:picChg chg="del">
          <ac:chgData name="Yaddula Pavitra" userId="S::yaddula.pavitra@hcl.com::2fafa0aa-bff2-4085-b4a6-336546e102b8" providerId="AD" clId="Web-{A4BFABBC-6D0A-C736-2A33-4389EBC4A73B}" dt="2023-03-07T05:51:24.154" v="875"/>
          <ac:picMkLst>
            <pc:docMk/>
            <pc:sldMk cId="1635497287" sldId="296"/>
            <ac:picMk id="4" creationId="{20E6D69A-B77A-5A50-02C3-A072A4B1F295}"/>
          </ac:picMkLst>
        </pc:picChg>
        <pc:picChg chg="add mod">
          <ac:chgData name="Yaddula Pavitra" userId="S::yaddula.pavitra@hcl.com::2fafa0aa-bff2-4085-b4a6-336546e102b8" providerId="AD" clId="Web-{A4BFABBC-6D0A-C736-2A33-4389EBC4A73B}" dt="2023-03-07T05:51:56.515" v="885" actId="1076"/>
          <ac:picMkLst>
            <pc:docMk/>
            <pc:sldMk cId="1635497287" sldId="296"/>
            <ac:picMk id="5" creationId="{102DADE7-3B29-59E1-B0AD-37F224DE8929}"/>
          </ac:picMkLst>
        </pc:picChg>
        <pc:picChg chg="add mod">
          <ac:chgData name="Yaddula Pavitra" userId="S::yaddula.pavitra@hcl.com::2fafa0aa-bff2-4085-b4a6-336546e102b8" providerId="AD" clId="Web-{A4BFABBC-6D0A-C736-2A33-4389EBC4A73B}" dt="2023-03-07T05:52:42.266" v="899" actId="1076"/>
          <ac:picMkLst>
            <pc:docMk/>
            <pc:sldMk cId="1635497287" sldId="296"/>
            <ac:picMk id="6" creationId="{B96C12B9-DCFB-E150-9408-ED11201405B1}"/>
          </ac:picMkLst>
        </pc:picChg>
        <pc:picChg chg="del">
          <ac:chgData name="Yaddula Pavitra" userId="S::yaddula.pavitra@hcl.com::2fafa0aa-bff2-4085-b4a6-336546e102b8" providerId="AD" clId="Web-{A4BFABBC-6D0A-C736-2A33-4389EBC4A73B}" dt="2023-03-07T05:51:53.421" v="884"/>
          <ac:picMkLst>
            <pc:docMk/>
            <pc:sldMk cId="1635497287" sldId="296"/>
            <ac:picMk id="9" creationId="{4513AAB8-347B-185C-1486-729F1FDF5E54}"/>
          </ac:picMkLst>
        </pc:picChg>
      </pc:sldChg>
    </pc:docChg>
  </pc:docChgLst>
  <pc:docChgLst>
    <pc:chgData name="Yaddula Pavitra" userId="S::yaddula.pavitra@hcl.com::2fafa0aa-bff2-4085-b4a6-336546e102b8" providerId="AD" clId="Web-{3975C6A3-AECA-A55A-F9A1-6A02E0F7E19D}"/>
    <pc:docChg chg="delSld">
      <pc:chgData name="Yaddula Pavitra" userId="S::yaddula.pavitra@hcl.com::2fafa0aa-bff2-4085-b4a6-336546e102b8" providerId="AD" clId="Web-{3975C6A3-AECA-A55A-F9A1-6A02E0F7E19D}" dt="2023-03-02T04:12:30.122" v="0"/>
      <pc:docMkLst>
        <pc:docMk/>
      </pc:docMkLst>
      <pc:sldChg chg="del">
        <pc:chgData name="Yaddula Pavitra" userId="S::yaddula.pavitra@hcl.com::2fafa0aa-bff2-4085-b4a6-336546e102b8" providerId="AD" clId="Web-{3975C6A3-AECA-A55A-F9A1-6A02E0F7E19D}" dt="2023-03-02T04:12:30.122" v="0"/>
        <pc:sldMkLst>
          <pc:docMk/>
          <pc:sldMk cId="1019724474" sldId="284"/>
        </pc:sldMkLst>
      </pc:sldChg>
    </pc:docChg>
  </pc:docChgLst>
  <pc:docChgLst>
    <pc:chgData name="Yaddula Pavitra" userId="S::yaddula.pavitra@hcl.com::2fafa0aa-bff2-4085-b4a6-336546e102b8" providerId="AD" clId="Web-{D4990834-F4E3-6558-42C3-CC7D60225774}"/>
    <pc:docChg chg="addSld delSld modSld">
      <pc:chgData name="Yaddula Pavitra" userId="S::yaddula.pavitra@hcl.com::2fafa0aa-bff2-4085-b4a6-336546e102b8" providerId="AD" clId="Web-{D4990834-F4E3-6558-42C3-CC7D60225774}" dt="2023-03-02T03:27:27.074" v="59" actId="14100"/>
      <pc:docMkLst>
        <pc:docMk/>
      </pc:docMkLst>
      <pc:sldChg chg="addSp delSp modSp">
        <pc:chgData name="Yaddula Pavitra" userId="S::yaddula.pavitra@hcl.com::2fafa0aa-bff2-4085-b4a6-336546e102b8" providerId="AD" clId="Web-{D4990834-F4E3-6558-42C3-CC7D60225774}" dt="2023-03-02T03:16:12.843" v="6"/>
        <pc:sldMkLst>
          <pc:docMk/>
          <pc:sldMk cId="2931148300" sldId="262"/>
        </pc:sldMkLst>
        <pc:spChg chg="del">
          <ac:chgData name="Yaddula Pavitra" userId="S::yaddula.pavitra@hcl.com::2fafa0aa-bff2-4085-b4a6-336546e102b8" providerId="AD" clId="Web-{D4990834-F4E3-6558-42C3-CC7D60225774}" dt="2023-03-02T03:16:12.843" v="6"/>
          <ac:spMkLst>
            <pc:docMk/>
            <pc:sldMk cId="2931148300" sldId="262"/>
            <ac:spMk id="3" creationId="{00000000-0000-0000-0000-000000000000}"/>
          </ac:spMkLst>
        </pc:spChg>
        <pc:spChg chg="add mod">
          <ac:chgData name="Yaddula Pavitra" userId="S::yaddula.pavitra@hcl.com::2fafa0aa-bff2-4085-b4a6-336546e102b8" providerId="AD" clId="Web-{D4990834-F4E3-6558-42C3-CC7D60225774}" dt="2023-03-02T03:14:36.135" v="5" actId="20577"/>
          <ac:spMkLst>
            <pc:docMk/>
            <pc:sldMk cId="2931148300" sldId="262"/>
            <ac:spMk id="4" creationId="{5FBCBF1C-5F29-0B0A-E750-C50C13620D30}"/>
          </ac:spMkLst>
        </pc:spChg>
        <pc:picChg chg="add mod ord">
          <ac:chgData name="Yaddula Pavitra" userId="S::yaddula.pavitra@hcl.com::2fafa0aa-bff2-4085-b4a6-336546e102b8" providerId="AD" clId="Web-{D4990834-F4E3-6558-42C3-CC7D60225774}" dt="2023-03-02T03:16:12.843" v="6"/>
          <ac:picMkLst>
            <pc:docMk/>
            <pc:sldMk cId="2931148300" sldId="262"/>
            <ac:picMk id="5" creationId="{C7207825-B22C-D6C9-8FC9-987992F81A4A}"/>
          </ac:picMkLst>
        </pc:picChg>
      </pc:sldChg>
      <pc:sldChg chg="addSp modSp">
        <pc:chgData name="Yaddula Pavitra" userId="S::yaddula.pavitra@hcl.com::2fafa0aa-bff2-4085-b4a6-336546e102b8" providerId="AD" clId="Web-{D4990834-F4E3-6558-42C3-CC7D60225774}" dt="2023-03-02T03:20:11.165" v="30" actId="14100"/>
        <pc:sldMkLst>
          <pc:docMk/>
          <pc:sldMk cId="3801252073" sldId="264"/>
        </pc:sldMkLst>
        <pc:spChg chg="mod">
          <ac:chgData name="Yaddula Pavitra" userId="S::yaddula.pavitra@hcl.com::2fafa0aa-bff2-4085-b4a6-336546e102b8" providerId="AD" clId="Web-{D4990834-F4E3-6558-42C3-CC7D60225774}" dt="2023-03-02T03:18:00.832" v="7" actId="20577"/>
          <ac:spMkLst>
            <pc:docMk/>
            <pc:sldMk cId="3801252073" sldId="264"/>
            <ac:spMk id="3" creationId="{00000000-0000-0000-0000-000000000000}"/>
          </ac:spMkLst>
        </pc:spChg>
        <pc:spChg chg="mod">
          <ac:chgData name="Yaddula Pavitra" userId="S::yaddula.pavitra@hcl.com::2fafa0aa-bff2-4085-b4a6-336546e102b8" providerId="AD" clId="Web-{D4990834-F4E3-6558-42C3-CC7D60225774}" dt="2023-03-02T03:19:29.632" v="22" actId="20577"/>
          <ac:spMkLst>
            <pc:docMk/>
            <pc:sldMk cId="3801252073" sldId="264"/>
            <ac:spMk id="4" creationId="{00000000-0000-0000-0000-000000000000}"/>
          </ac:spMkLst>
        </pc:spChg>
        <pc:picChg chg="add mod">
          <ac:chgData name="Yaddula Pavitra" userId="S::yaddula.pavitra@hcl.com::2fafa0aa-bff2-4085-b4a6-336546e102b8" providerId="AD" clId="Web-{D4990834-F4E3-6558-42C3-CC7D60225774}" dt="2023-03-02T03:19:11.631" v="21" actId="14100"/>
          <ac:picMkLst>
            <pc:docMk/>
            <pc:sldMk cId="3801252073" sldId="264"/>
            <ac:picMk id="5" creationId="{8F36CDA1-CC91-7950-C326-28594EE76615}"/>
          </ac:picMkLst>
        </pc:picChg>
        <pc:picChg chg="add mod">
          <ac:chgData name="Yaddula Pavitra" userId="S::yaddula.pavitra@hcl.com::2fafa0aa-bff2-4085-b4a6-336546e102b8" providerId="AD" clId="Web-{D4990834-F4E3-6558-42C3-CC7D60225774}" dt="2023-03-02T03:20:11.165" v="30" actId="14100"/>
          <ac:picMkLst>
            <pc:docMk/>
            <pc:sldMk cId="3801252073" sldId="264"/>
            <ac:picMk id="6" creationId="{B841EA4E-0A9A-E47D-1CD7-2CAE29B32A02}"/>
          </ac:picMkLst>
        </pc:picChg>
      </pc:sldChg>
      <pc:sldChg chg="addSp modSp">
        <pc:chgData name="Yaddula Pavitra" userId="S::yaddula.pavitra@hcl.com::2fafa0aa-bff2-4085-b4a6-336546e102b8" providerId="AD" clId="Web-{D4990834-F4E3-6558-42C3-CC7D60225774}" dt="2023-03-02T03:27:27.074" v="59" actId="14100"/>
        <pc:sldMkLst>
          <pc:docMk/>
          <pc:sldMk cId="1871986906" sldId="265"/>
        </pc:sldMkLst>
        <pc:picChg chg="add mod">
          <ac:chgData name="Yaddula Pavitra" userId="S::yaddula.pavitra@hcl.com::2fafa0aa-bff2-4085-b4a6-336546e102b8" providerId="AD" clId="Web-{D4990834-F4E3-6558-42C3-CC7D60225774}" dt="2023-03-02T03:27:27.074" v="59" actId="14100"/>
          <ac:picMkLst>
            <pc:docMk/>
            <pc:sldMk cId="1871986906" sldId="265"/>
            <ac:picMk id="3" creationId="{6DBE7251-8FC1-967F-4FFE-A8B262CDC8D8}"/>
          </ac:picMkLst>
        </pc:picChg>
      </pc:sldChg>
      <pc:sldChg chg="addSp modSp">
        <pc:chgData name="Yaddula Pavitra" userId="S::yaddula.pavitra@hcl.com::2fafa0aa-bff2-4085-b4a6-336546e102b8" providerId="AD" clId="Web-{D4990834-F4E3-6558-42C3-CC7D60225774}" dt="2023-03-02T03:22:44.344" v="48" actId="14100"/>
        <pc:sldMkLst>
          <pc:docMk/>
          <pc:sldMk cId="765826776" sldId="272"/>
        </pc:sldMkLst>
        <pc:spChg chg="mod">
          <ac:chgData name="Yaddula Pavitra" userId="S::yaddula.pavitra@hcl.com::2fafa0aa-bff2-4085-b4a6-336546e102b8" providerId="AD" clId="Web-{D4990834-F4E3-6558-42C3-CC7D60225774}" dt="2023-03-02T03:21:30.075" v="32" actId="20577"/>
          <ac:spMkLst>
            <pc:docMk/>
            <pc:sldMk cId="765826776" sldId="272"/>
            <ac:spMk id="3" creationId="{00000000-0000-0000-0000-000000000000}"/>
          </ac:spMkLst>
        </pc:spChg>
        <pc:spChg chg="mod">
          <ac:chgData name="Yaddula Pavitra" userId="S::yaddula.pavitra@hcl.com::2fafa0aa-bff2-4085-b4a6-336546e102b8" providerId="AD" clId="Web-{D4990834-F4E3-6558-42C3-CC7D60225774}" dt="2023-03-02T03:22:12.889" v="41" actId="20577"/>
          <ac:spMkLst>
            <pc:docMk/>
            <pc:sldMk cId="765826776" sldId="272"/>
            <ac:spMk id="4" creationId="{00000000-0000-0000-0000-000000000000}"/>
          </ac:spMkLst>
        </pc:spChg>
        <pc:picChg chg="add mod">
          <ac:chgData name="Yaddula Pavitra" userId="S::yaddula.pavitra@hcl.com::2fafa0aa-bff2-4085-b4a6-336546e102b8" providerId="AD" clId="Web-{D4990834-F4E3-6558-42C3-CC7D60225774}" dt="2023-03-02T03:22:05.483" v="40" actId="14100"/>
          <ac:picMkLst>
            <pc:docMk/>
            <pc:sldMk cId="765826776" sldId="272"/>
            <ac:picMk id="5" creationId="{B063DE14-4E7C-425C-B62D-5555EF6FE5A4}"/>
          </ac:picMkLst>
        </pc:picChg>
        <pc:picChg chg="add mod">
          <ac:chgData name="Yaddula Pavitra" userId="S::yaddula.pavitra@hcl.com::2fafa0aa-bff2-4085-b4a6-336546e102b8" providerId="AD" clId="Web-{D4990834-F4E3-6558-42C3-CC7D60225774}" dt="2023-03-02T03:22:44.344" v="48" actId="14100"/>
          <ac:picMkLst>
            <pc:docMk/>
            <pc:sldMk cId="765826776" sldId="272"/>
            <ac:picMk id="6" creationId="{AEDB2873-18F2-7E04-12E1-64D2034DFA08}"/>
          </ac:picMkLst>
        </pc:picChg>
      </pc:sldChg>
      <pc:sldChg chg="addSp delSp modSp">
        <pc:chgData name="Yaddula Pavitra" userId="S::yaddula.pavitra@hcl.com::2fafa0aa-bff2-4085-b4a6-336546e102b8" providerId="AD" clId="Web-{D4990834-F4E3-6558-42C3-CC7D60225774}" dt="2023-03-02T03:24:49.271" v="51" actId="14100"/>
        <pc:sldMkLst>
          <pc:docMk/>
          <pc:sldMk cId="2987156993" sldId="273"/>
        </pc:sldMkLst>
        <pc:spChg chg="del">
          <ac:chgData name="Yaddula Pavitra" userId="S::yaddula.pavitra@hcl.com::2fafa0aa-bff2-4085-b4a6-336546e102b8" providerId="AD" clId="Web-{D4990834-F4E3-6558-42C3-CC7D60225774}" dt="2023-03-02T03:24:38.864" v="49"/>
          <ac:spMkLst>
            <pc:docMk/>
            <pc:sldMk cId="2987156993" sldId="273"/>
            <ac:spMk id="3" creationId="{00000000-0000-0000-0000-000000000000}"/>
          </ac:spMkLst>
        </pc:spChg>
        <pc:picChg chg="add mod ord">
          <ac:chgData name="Yaddula Pavitra" userId="S::yaddula.pavitra@hcl.com::2fafa0aa-bff2-4085-b4a6-336546e102b8" providerId="AD" clId="Web-{D4990834-F4E3-6558-42C3-CC7D60225774}" dt="2023-03-02T03:24:49.271" v="51" actId="14100"/>
          <ac:picMkLst>
            <pc:docMk/>
            <pc:sldMk cId="2987156993" sldId="273"/>
            <ac:picMk id="4" creationId="{FBDD45D2-0915-D2D8-559F-D9AC546DB171}"/>
          </ac:picMkLst>
        </pc:picChg>
      </pc:sldChg>
      <pc:sldChg chg="addSp delSp modSp">
        <pc:chgData name="Yaddula Pavitra" userId="S::yaddula.pavitra@hcl.com::2fafa0aa-bff2-4085-b4a6-336546e102b8" providerId="AD" clId="Web-{D4990834-F4E3-6558-42C3-CC7D60225774}" dt="2023-03-02T03:21:21.090" v="31"/>
        <pc:sldMkLst>
          <pc:docMk/>
          <pc:sldMk cId="1019724474" sldId="284"/>
        </pc:sldMkLst>
        <pc:spChg chg="del">
          <ac:chgData name="Yaddula Pavitra" userId="S::yaddula.pavitra@hcl.com::2fafa0aa-bff2-4085-b4a6-336546e102b8" providerId="AD" clId="Web-{D4990834-F4E3-6558-42C3-CC7D60225774}" dt="2023-03-02T03:21:21.090" v="31"/>
          <ac:spMkLst>
            <pc:docMk/>
            <pc:sldMk cId="1019724474" sldId="284"/>
            <ac:spMk id="2" creationId="{00000000-0000-0000-0000-000000000000}"/>
          </ac:spMkLst>
        </pc:spChg>
        <pc:picChg chg="add mod ord">
          <ac:chgData name="Yaddula Pavitra" userId="S::yaddula.pavitra@hcl.com::2fafa0aa-bff2-4085-b4a6-336546e102b8" providerId="AD" clId="Web-{D4990834-F4E3-6558-42C3-CC7D60225774}" dt="2023-03-02T03:21:21.090" v="31"/>
          <ac:picMkLst>
            <pc:docMk/>
            <pc:sldMk cId="1019724474" sldId="284"/>
            <ac:picMk id="3" creationId="{D34C31F3-C699-BB5C-D2BA-90E762CCCCFB}"/>
          </ac:picMkLst>
        </pc:picChg>
      </pc:sldChg>
      <pc:sldChg chg="new del">
        <pc:chgData name="Yaddula Pavitra" userId="S::yaddula.pavitra@hcl.com::2fafa0aa-bff2-4085-b4a6-336546e102b8" providerId="AD" clId="Web-{D4990834-F4E3-6558-42C3-CC7D60225774}" dt="2023-03-02T03:18:06.910" v="9"/>
        <pc:sldMkLst>
          <pc:docMk/>
          <pc:sldMk cId="2374247627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3D036-64B7-4F8E-94ED-2C4DCBA3D7D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9D56B-F757-4D7E-9FD3-BD60FCAE5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0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9D56B-F757-4D7E-9FD3-BD60FCAE52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3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8815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8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78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0064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11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3570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03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54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2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46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34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95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18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09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305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95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8941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3894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644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11749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57256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833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3084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229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27741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8316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51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353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2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370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83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9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370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243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63745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11237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279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305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9788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696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5738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110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6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637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50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794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34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269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974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408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721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21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155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4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293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088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86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541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182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823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87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934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400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457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2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024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94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890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650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968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897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631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6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825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38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5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320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650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292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373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57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70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861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275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608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008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69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459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898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5572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6998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800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056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002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1780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9294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058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5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microsoft.com/office/2007/relationships/hdphoto" Target="../media/hdphoto1.wdp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5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1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7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6653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33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8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8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EB76377-055E-43B4-9835-5ADC962F12D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E7ECB5-8D99-46F4-9BB5-D87579005D2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26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305" y="321084"/>
            <a:ext cx="9144000" cy="1045802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>
                <a:solidFill>
                  <a:srgbClr val="0070C0"/>
                </a:solidFill>
              </a:rPr>
              <a:t>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3159" y="1766821"/>
            <a:ext cx="9144000" cy="3494988"/>
          </a:xfrm>
        </p:spPr>
        <p:txBody>
          <a:bodyPr>
            <a:normAutofit/>
          </a:bodyPr>
          <a:lstStyle/>
          <a:p>
            <a:pPr algn="ctr"/>
            <a:r>
              <a:rPr lang="en-US" sz="6600" b="1" i="1">
                <a:solidFill>
                  <a:schemeClr val="accent2">
                    <a:lumMod val="50000"/>
                  </a:schemeClr>
                </a:solidFill>
              </a:rPr>
              <a:t>SHARE RIDE</a:t>
            </a:r>
            <a:endParaRPr lang="en-US" sz="9600" b="1" i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AutoShape 4" descr="image"/>
          <p:cNvSpPr>
            <a:spLocks noChangeAspect="1" noChangeArrowheads="1"/>
          </p:cNvSpPr>
          <p:nvPr/>
        </p:nvSpPr>
        <p:spPr bwMode="auto">
          <a:xfrm>
            <a:off x="-152400" y="1686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image"/>
          <p:cNvSpPr>
            <a:spLocks noChangeAspect="1" noChangeArrowheads="1"/>
          </p:cNvSpPr>
          <p:nvPr/>
        </p:nvSpPr>
        <p:spPr bwMode="auto">
          <a:xfrm>
            <a:off x="307974" y="7937"/>
            <a:ext cx="3772199" cy="37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 descr="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74" y="5570946"/>
            <a:ext cx="1877731" cy="1201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80" y="4581433"/>
            <a:ext cx="3678958" cy="197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606599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79F-923D-5BC9-E421-22013F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SAMPLE OUTPUT:BACKEND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C12B-2A77-564B-28CB-AD3B0B0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4675"/>
            <a:ext cx="10058400" cy="37544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cs typeface="Calibri" panose="020F0502020204030204"/>
              </a:rPr>
              <a:t>. 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C0A11F-E44A-D793-E4EC-AC00F349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9" y="1816647"/>
            <a:ext cx="5987109" cy="43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5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79F-923D-5BC9-E421-22013F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SAMPLE OUTPUT: EUREKA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C12B-2A77-564B-28CB-AD3B0B0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4675"/>
            <a:ext cx="10058400" cy="37544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cs typeface="Calibri" panose="020F0502020204030204"/>
              </a:rPr>
              <a:t>. 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B54C48-5AF4-DE94-C391-46DD0FE3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8" y="2018741"/>
            <a:ext cx="4995582" cy="3560107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4405-1F9A-9CDD-4BBF-2ADFEE6B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343" y="2018740"/>
            <a:ext cx="5197286" cy="35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0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4021-753F-9F5F-3933-F2864B8E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COMPONENTS</a:t>
            </a:r>
            <a:endParaRPr lang="en-US" dirty="0">
              <a:latin typeface="Rockwell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C37CC-96A5-C126-25E4-FEA721DED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10203"/>
            <a:ext cx="2718548" cy="4061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HOME             </a:t>
            </a:r>
          </a:p>
          <a:p>
            <a:pPr>
              <a:buClr>
                <a:srgbClr val="9E3611"/>
              </a:buClr>
              <a:buChar char="Ø"/>
            </a:pPr>
            <a:r>
              <a:rPr lang="en-US" sz="2400" dirty="0"/>
              <a:t> Login</a:t>
            </a:r>
          </a:p>
          <a:p>
            <a:pPr>
              <a:buClr>
                <a:srgbClr val="9E3611"/>
              </a:buClr>
              <a:buChar char="Ø"/>
            </a:pPr>
            <a:r>
              <a:rPr lang="en-US" sz="2400" dirty="0"/>
              <a:t> Register</a:t>
            </a:r>
          </a:p>
          <a:p>
            <a:pPr>
              <a:buClr>
                <a:srgbClr val="9E3611"/>
              </a:buClr>
              <a:buChar char="Ø"/>
            </a:pPr>
            <a:r>
              <a:rPr lang="en-US" sz="2400" dirty="0"/>
              <a:t> Contact</a:t>
            </a:r>
          </a:p>
          <a:p>
            <a:pPr>
              <a:buClr>
                <a:srgbClr val="9E3611"/>
              </a:buClr>
              <a:buChar char="Ø"/>
            </a:pPr>
            <a:r>
              <a:rPr lang="en-US" sz="2400" dirty="0"/>
              <a:t> About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AE47-54FF-3477-1A8B-1DBC182C1A7B}"/>
              </a:ext>
            </a:extLst>
          </p:cNvPr>
          <p:cNvSpPr txBox="1"/>
          <p:nvPr/>
        </p:nvSpPr>
        <p:spPr>
          <a:xfrm>
            <a:off x="4712073" y="2106705"/>
            <a:ext cx="2978523" cy="3097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§"/>
            </a:pPr>
            <a:r>
              <a:rPr lang="en-US" sz="2800" dirty="0"/>
              <a:t>USER</a:t>
            </a:r>
            <a:endParaRPr lang="en-US"/>
          </a:p>
          <a:p>
            <a:pPr marL="285750" indent="-285750">
              <a:buFont typeface="Wingdings"/>
              <a:buChar char="Ø"/>
            </a:pPr>
            <a:r>
              <a:rPr lang="en-US" sz="2400" dirty="0"/>
              <a:t>User home</a:t>
            </a:r>
          </a:p>
          <a:p>
            <a:pPr marL="285750" indent="-285750">
              <a:buFont typeface="Wingdings,Sans-Serif"/>
              <a:buChar char="Ø"/>
            </a:pPr>
            <a:r>
              <a:rPr lang="en-US" sz="2400" dirty="0">
                <a:ea typeface="+mn-lt"/>
                <a:cs typeface="+mn-lt"/>
              </a:rPr>
              <a:t>Choose Ride</a:t>
            </a:r>
          </a:p>
          <a:p>
            <a:pPr marL="285750" indent="-285750">
              <a:buFont typeface="Wingdings,Sans-Serif"/>
              <a:buChar char="Ø"/>
            </a:pPr>
            <a:r>
              <a:rPr lang="en-US" sz="2400" dirty="0">
                <a:ea typeface="+mn-lt"/>
                <a:cs typeface="+mn-lt"/>
              </a:rPr>
              <a:t>Book Ride</a:t>
            </a:r>
          </a:p>
          <a:p>
            <a:pPr marL="285750" indent="-285750">
              <a:buFont typeface="Wingdings,Sans-Serif"/>
              <a:buChar char="Ø"/>
            </a:pPr>
            <a:r>
              <a:rPr lang="en-US" sz="2400" dirty="0">
                <a:ea typeface="+mn-lt"/>
                <a:cs typeface="+mn-lt"/>
              </a:rPr>
              <a:t>Confirm Ride</a:t>
            </a:r>
            <a:endParaRPr lang="en-US" dirty="0"/>
          </a:p>
          <a:p>
            <a:pPr marL="285750" indent="-285750">
              <a:buFont typeface="Wingdings"/>
              <a:buChar char="Ø"/>
            </a:pPr>
            <a:r>
              <a:rPr lang="en-US" sz="2400" dirty="0"/>
              <a:t>Booking</a:t>
            </a:r>
            <a:endParaRPr lang="en-US" dirty="0"/>
          </a:p>
          <a:p>
            <a:pPr marL="285750" indent="-285750">
              <a:buFont typeface="Wingdings"/>
              <a:buChar char="Ø"/>
            </a:pPr>
            <a:r>
              <a:rPr lang="en-US" sz="2400" dirty="0"/>
              <a:t>Message</a:t>
            </a:r>
          </a:p>
          <a:p>
            <a:pPr marL="285750" indent="-285750">
              <a:buFont typeface="Wingdings"/>
              <a:buChar char="Ø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46BFB-052C-C570-160B-97F3A8F56A82}"/>
              </a:ext>
            </a:extLst>
          </p:cNvPr>
          <p:cNvSpPr txBox="1"/>
          <p:nvPr/>
        </p:nvSpPr>
        <p:spPr>
          <a:xfrm>
            <a:off x="8012205" y="2005852"/>
            <a:ext cx="322505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§"/>
            </a:pPr>
            <a:r>
              <a:rPr lang="en-US" sz="2800" dirty="0"/>
              <a:t>OWNER</a:t>
            </a:r>
            <a:endParaRPr lang="en-US"/>
          </a:p>
          <a:p>
            <a:pPr marL="457200" indent="-457200">
              <a:buFont typeface="Wingdings"/>
              <a:buChar char="Ø"/>
            </a:pPr>
            <a:r>
              <a:rPr lang="en-US" sz="2400" dirty="0"/>
              <a:t>Owner home</a:t>
            </a:r>
          </a:p>
          <a:p>
            <a:pPr marL="457200" indent="-457200">
              <a:buFont typeface="Wingdings"/>
              <a:buChar char="Ø"/>
            </a:pPr>
            <a:r>
              <a:rPr lang="en-US" sz="2400" dirty="0"/>
              <a:t>Vehicle CRUD</a:t>
            </a:r>
          </a:p>
          <a:p>
            <a:pPr marL="457200" indent="-457200">
              <a:buFont typeface="Wingdings"/>
              <a:buChar char="Ø"/>
            </a:pPr>
            <a:r>
              <a:rPr lang="en-US" sz="2400" dirty="0"/>
              <a:t>Ride CRUD</a:t>
            </a:r>
            <a:endParaRPr lang="en-US" dirty="0"/>
          </a:p>
          <a:p>
            <a:pPr marL="457200" indent="-457200">
              <a:buFont typeface="Wingdings"/>
              <a:buChar char="Ø"/>
            </a:pPr>
            <a:r>
              <a:rPr lang="en-US" sz="2400" dirty="0"/>
              <a:t>Booking Details</a:t>
            </a:r>
          </a:p>
          <a:p>
            <a:pPr marL="457200" indent="-457200">
              <a:buFont typeface="Wingdings"/>
              <a:buChar char="Ø"/>
            </a:pPr>
            <a:r>
              <a:rPr lang="en-US" sz="2400" dirty="0"/>
              <a:t>Message</a:t>
            </a:r>
          </a:p>
          <a:p>
            <a:pPr marL="457200" indent="-457200">
              <a:buFont typeface="Wingdings"/>
              <a:buChar char="Ø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79F-923D-5BC9-E421-22013F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SAMPLE OUTPUT: Main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C12B-2A77-564B-28CB-AD3B0B0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4675"/>
            <a:ext cx="10058400" cy="37544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cs typeface="Calibri" panose="020F0502020204030204"/>
              </a:rPr>
              <a:t>. 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C7F37CB-2F67-AB0D-F7FA-20352AF5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42" y="2114569"/>
            <a:ext cx="7041620" cy="41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52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79F-923D-5BC9-E421-22013F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SAMPLE OUTPUT: </a:t>
            </a:r>
            <a:r>
              <a:rPr lang="en-US" sz="3600" dirty="0">
                <a:cs typeface="Calibri Light"/>
              </a:rPr>
              <a:t>Owner and User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C12B-2A77-564B-28CB-AD3B0B0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4675"/>
            <a:ext cx="10058400" cy="37544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cs typeface="Calibri" panose="020F0502020204030204"/>
              </a:rPr>
              <a:t>. 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84B47E-B22B-6FBA-D23B-6CBE15F5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5" y="2036130"/>
            <a:ext cx="5423337" cy="3658256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89E74FB-4AA8-60F3-ECDB-602903E78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636" y="2029947"/>
            <a:ext cx="5421404" cy="36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7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/>
              <a:t>SCHEMA DIAGRAM</a:t>
            </a:r>
            <a:r>
              <a:rPr lang="en-US"/>
              <a:t>​ FOR USER</a:t>
            </a:r>
          </a:p>
        </p:txBody>
      </p:sp>
    </p:spTree>
    <p:extLst>
      <p:ext uri="{BB962C8B-B14F-4D97-AF65-F5344CB8AC3E}">
        <p14:creationId xmlns:p14="http://schemas.microsoft.com/office/powerpoint/2010/main" val="15274161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3"/>
          <p:cNvSpPr/>
          <p:nvPr/>
        </p:nvSpPr>
        <p:spPr>
          <a:xfrm>
            <a:off x="6949725" y="4547167"/>
            <a:ext cx="2817293" cy="4469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4566"/>
                </a:lnTo>
                <a:lnTo>
                  <a:pt x="2817293" y="304566"/>
                </a:lnTo>
                <a:lnTo>
                  <a:pt x="2817293" y="44692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Straight Connector 4"/>
          <p:cNvSpPr/>
          <p:nvPr/>
        </p:nvSpPr>
        <p:spPr>
          <a:xfrm>
            <a:off x="6949725" y="4547167"/>
            <a:ext cx="939097" cy="4469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4566"/>
                </a:lnTo>
                <a:lnTo>
                  <a:pt x="939097" y="304566"/>
                </a:lnTo>
                <a:lnTo>
                  <a:pt x="939097" y="44692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Straight Connector 5"/>
          <p:cNvSpPr/>
          <p:nvPr/>
        </p:nvSpPr>
        <p:spPr>
          <a:xfrm>
            <a:off x="6010627" y="4547167"/>
            <a:ext cx="939097" cy="4469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39097" y="0"/>
                </a:moveTo>
                <a:lnTo>
                  <a:pt x="939097" y="304566"/>
                </a:lnTo>
                <a:lnTo>
                  <a:pt x="0" y="304566"/>
                </a:lnTo>
                <a:lnTo>
                  <a:pt x="0" y="44692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Straight Connector 6"/>
          <p:cNvSpPr/>
          <p:nvPr/>
        </p:nvSpPr>
        <p:spPr>
          <a:xfrm>
            <a:off x="4132432" y="4547167"/>
            <a:ext cx="2817293" cy="4469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17293" y="0"/>
                </a:moveTo>
                <a:lnTo>
                  <a:pt x="2817293" y="304566"/>
                </a:lnTo>
                <a:lnTo>
                  <a:pt x="0" y="304566"/>
                </a:lnTo>
                <a:lnTo>
                  <a:pt x="0" y="44692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Straight Connector 7"/>
          <p:cNvSpPr/>
          <p:nvPr/>
        </p:nvSpPr>
        <p:spPr>
          <a:xfrm>
            <a:off x="4601981" y="3124434"/>
            <a:ext cx="2347744" cy="4469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4566"/>
                </a:lnTo>
                <a:lnTo>
                  <a:pt x="2347744" y="304566"/>
                </a:lnTo>
                <a:lnTo>
                  <a:pt x="2347744" y="44692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Straight Connector 8"/>
          <p:cNvSpPr/>
          <p:nvPr/>
        </p:nvSpPr>
        <p:spPr>
          <a:xfrm>
            <a:off x="2208516" y="4547167"/>
            <a:ext cx="91440" cy="4469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4692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9"/>
          <p:cNvSpPr/>
          <p:nvPr/>
        </p:nvSpPr>
        <p:spPr>
          <a:xfrm>
            <a:off x="2254236" y="3124434"/>
            <a:ext cx="2347744" cy="4469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347744" y="0"/>
                </a:moveTo>
                <a:lnTo>
                  <a:pt x="2347744" y="304566"/>
                </a:lnTo>
                <a:lnTo>
                  <a:pt x="0" y="304566"/>
                </a:lnTo>
                <a:lnTo>
                  <a:pt x="0" y="44692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Straight Connector 10"/>
          <p:cNvSpPr/>
          <p:nvPr/>
        </p:nvSpPr>
        <p:spPr>
          <a:xfrm>
            <a:off x="4556261" y="1701700"/>
            <a:ext cx="91440" cy="4469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46925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ounded Rectangle 9"/>
          <p:cNvSpPr/>
          <p:nvPr/>
        </p:nvSpPr>
        <p:spPr>
          <a:xfrm>
            <a:off x="3833628" y="725892"/>
            <a:ext cx="1536705" cy="97580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/>
          <p:cNvGrpSpPr/>
          <p:nvPr/>
        </p:nvGrpSpPr>
        <p:grpSpPr>
          <a:xfrm>
            <a:off x="4004373" y="888100"/>
            <a:ext cx="1536705" cy="975807"/>
            <a:chOff x="3182669" y="165334"/>
            <a:chExt cx="1536705" cy="975807"/>
          </a:xfrm>
        </p:grpSpPr>
        <p:sp>
          <p:nvSpPr>
            <p:cNvPr id="44" name="Rounded Rectangle 43"/>
            <p:cNvSpPr/>
            <p:nvPr/>
          </p:nvSpPr>
          <p:spPr>
            <a:xfrm>
              <a:off x="3182669" y="165334"/>
              <a:ext cx="1536705" cy="9758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Rounded Rectangle 13"/>
            <p:cNvSpPr txBox="1"/>
            <p:nvPr/>
          </p:nvSpPr>
          <p:spPr>
            <a:xfrm>
              <a:off x="3211249" y="193914"/>
              <a:ext cx="1479545" cy="91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/>
                <a:t>Welcome Page</a:t>
              </a: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3833628" y="2148626"/>
            <a:ext cx="1536705" cy="97580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 12"/>
          <p:cNvGrpSpPr/>
          <p:nvPr/>
        </p:nvGrpSpPr>
        <p:grpSpPr>
          <a:xfrm>
            <a:off x="4004373" y="2310833"/>
            <a:ext cx="1536705" cy="975807"/>
            <a:chOff x="3182669" y="1588067"/>
            <a:chExt cx="1536705" cy="975807"/>
          </a:xfrm>
        </p:grpSpPr>
        <p:sp>
          <p:nvSpPr>
            <p:cNvPr id="42" name="Rounded Rectangle 41"/>
            <p:cNvSpPr/>
            <p:nvPr/>
          </p:nvSpPr>
          <p:spPr>
            <a:xfrm>
              <a:off x="3182669" y="1588067"/>
              <a:ext cx="1536705" cy="9758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Rounded Rectangle 16"/>
            <p:cNvSpPr txBox="1"/>
            <p:nvPr/>
          </p:nvSpPr>
          <p:spPr>
            <a:xfrm>
              <a:off x="3211249" y="1616647"/>
              <a:ext cx="1479545" cy="91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/>
                <a:t>USER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485884" y="3571359"/>
            <a:ext cx="1536705" cy="97580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Group 14"/>
          <p:cNvGrpSpPr/>
          <p:nvPr/>
        </p:nvGrpSpPr>
        <p:grpSpPr>
          <a:xfrm>
            <a:off x="1656629" y="3733566"/>
            <a:ext cx="1536705" cy="975807"/>
            <a:chOff x="834925" y="3010800"/>
            <a:chExt cx="1536705" cy="975807"/>
          </a:xfrm>
        </p:grpSpPr>
        <p:sp>
          <p:nvSpPr>
            <p:cNvPr id="40" name="Rounded Rectangle 39"/>
            <p:cNvSpPr/>
            <p:nvPr/>
          </p:nvSpPr>
          <p:spPr>
            <a:xfrm>
              <a:off x="834925" y="3010800"/>
              <a:ext cx="1536705" cy="9758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Rounded Rectangle 19"/>
            <p:cNvSpPr txBox="1"/>
            <p:nvPr/>
          </p:nvSpPr>
          <p:spPr>
            <a:xfrm>
              <a:off x="863505" y="3039380"/>
              <a:ext cx="1479545" cy="91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/>
                <a:t>REGISTER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1485884" y="4994092"/>
            <a:ext cx="1536705" cy="97580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1656629" y="5156300"/>
            <a:ext cx="1536705" cy="975807"/>
            <a:chOff x="834925" y="4433534"/>
            <a:chExt cx="1536705" cy="975807"/>
          </a:xfrm>
        </p:grpSpPr>
        <p:sp>
          <p:nvSpPr>
            <p:cNvPr id="38" name="Rounded Rectangle 37"/>
            <p:cNvSpPr/>
            <p:nvPr/>
          </p:nvSpPr>
          <p:spPr>
            <a:xfrm>
              <a:off x="834925" y="4433534"/>
              <a:ext cx="1536705" cy="9758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ounded Rectangle 22"/>
            <p:cNvSpPr txBox="1"/>
            <p:nvPr/>
          </p:nvSpPr>
          <p:spPr>
            <a:xfrm>
              <a:off x="863505" y="4462114"/>
              <a:ext cx="1479545" cy="91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/>
                <a:t>LOGIN PAGE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181373" y="3571359"/>
            <a:ext cx="1536705" cy="97580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oup 18"/>
          <p:cNvGrpSpPr/>
          <p:nvPr/>
        </p:nvGrpSpPr>
        <p:grpSpPr>
          <a:xfrm>
            <a:off x="6352118" y="3733566"/>
            <a:ext cx="1536705" cy="975807"/>
            <a:chOff x="5530414" y="3010800"/>
            <a:chExt cx="1536705" cy="975807"/>
          </a:xfrm>
        </p:grpSpPr>
        <p:sp>
          <p:nvSpPr>
            <p:cNvPr id="36" name="Rounded Rectangle 35"/>
            <p:cNvSpPr/>
            <p:nvPr/>
          </p:nvSpPr>
          <p:spPr>
            <a:xfrm>
              <a:off x="5530414" y="3010800"/>
              <a:ext cx="1536705" cy="9758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ounded Rectangle 25"/>
            <p:cNvSpPr txBox="1"/>
            <p:nvPr/>
          </p:nvSpPr>
          <p:spPr>
            <a:xfrm>
              <a:off x="5558994" y="3039380"/>
              <a:ext cx="1479545" cy="91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/>
                <a:t>LOGIN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364079" y="4994092"/>
            <a:ext cx="1536705" cy="97580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/>
          <p:cNvGrpSpPr/>
          <p:nvPr/>
        </p:nvGrpSpPr>
        <p:grpSpPr>
          <a:xfrm>
            <a:off x="3534824" y="5156300"/>
            <a:ext cx="1536705" cy="975807"/>
            <a:chOff x="2713120" y="4433534"/>
            <a:chExt cx="1536705" cy="975807"/>
          </a:xfrm>
        </p:grpSpPr>
        <p:sp>
          <p:nvSpPr>
            <p:cNvPr id="34" name="Rounded Rectangle 33"/>
            <p:cNvSpPr/>
            <p:nvPr/>
          </p:nvSpPr>
          <p:spPr>
            <a:xfrm>
              <a:off x="2713120" y="4433534"/>
              <a:ext cx="1536705" cy="9758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Rounded Rectangle 28"/>
            <p:cNvSpPr txBox="1"/>
            <p:nvPr/>
          </p:nvSpPr>
          <p:spPr>
            <a:xfrm>
              <a:off x="2741700" y="4462114"/>
              <a:ext cx="1479545" cy="91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/>
                <a:t>HOME PAGE</a:t>
              </a: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242275" y="4994092"/>
            <a:ext cx="1536705" cy="97580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/>
          <p:cNvGrpSpPr/>
          <p:nvPr/>
        </p:nvGrpSpPr>
        <p:grpSpPr>
          <a:xfrm>
            <a:off x="5413020" y="5156300"/>
            <a:ext cx="1536705" cy="975807"/>
            <a:chOff x="4591316" y="4433534"/>
            <a:chExt cx="1536705" cy="975807"/>
          </a:xfrm>
        </p:grpSpPr>
        <p:sp>
          <p:nvSpPr>
            <p:cNvPr id="32" name="Rounded Rectangle 31"/>
            <p:cNvSpPr/>
            <p:nvPr/>
          </p:nvSpPr>
          <p:spPr>
            <a:xfrm>
              <a:off x="4591316" y="4433534"/>
              <a:ext cx="1536705" cy="9758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ounded Rectangle 31"/>
            <p:cNvSpPr txBox="1"/>
            <p:nvPr/>
          </p:nvSpPr>
          <p:spPr>
            <a:xfrm>
              <a:off x="4619896" y="4462114"/>
              <a:ext cx="1479545" cy="91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/>
                <a:t>FIND </a:t>
              </a:r>
              <a:r>
                <a:rPr lang="en-US" sz="1300"/>
                <a:t>VEHICLES</a:t>
              </a:r>
              <a:endParaRPr lang="en-US" sz="1300" kern="1200"/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7120470" y="4994092"/>
            <a:ext cx="1536705" cy="97580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Group 24"/>
          <p:cNvGrpSpPr/>
          <p:nvPr/>
        </p:nvGrpSpPr>
        <p:grpSpPr>
          <a:xfrm>
            <a:off x="7291215" y="5156300"/>
            <a:ext cx="1536705" cy="975807"/>
            <a:chOff x="6469511" y="4433534"/>
            <a:chExt cx="1536705" cy="975807"/>
          </a:xfrm>
        </p:grpSpPr>
        <p:sp>
          <p:nvSpPr>
            <p:cNvPr id="30" name="Rounded Rectangle 29"/>
            <p:cNvSpPr/>
            <p:nvPr/>
          </p:nvSpPr>
          <p:spPr>
            <a:xfrm>
              <a:off x="6469511" y="4433534"/>
              <a:ext cx="1536705" cy="9758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ounded Rectangle 34"/>
            <p:cNvSpPr txBox="1"/>
            <p:nvPr/>
          </p:nvSpPr>
          <p:spPr>
            <a:xfrm>
              <a:off x="6498091" y="4462114"/>
              <a:ext cx="1479545" cy="91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/>
                <a:t>BOOKING SERVICE</a:t>
              </a:r>
              <a:r>
                <a:rPr lang="en-US" sz="1300" kern="1200"/>
                <a:t>​</a:t>
              </a:r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8998666" y="4994092"/>
            <a:ext cx="1536705" cy="97580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7" name="Group 26"/>
          <p:cNvGrpSpPr/>
          <p:nvPr/>
        </p:nvGrpSpPr>
        <p:grpSpPr>
          <a:xfrm>
            <a:off x="9169411" y="5156300"/>
            <a:ext cx="1536705" cy="975807"/>
            <a:chOff x="8347707" y="4433534"/>
            <a:chExt cx="1536705" cy="975807"/>
          </a:xfrm>
        </p:grpSpPr>
        <p:sp>
          <p:nvSpPr>
            <p:cNvPr id="28" name="Rounded Rectangle 27"/>
            <p:cNvSpPr/>
            <p:nvPr/>
          </p:nvSpPr>
          <p:spPr>
            <a:xfrm>
              <a:off x="8347707" y="4433534"/>
              <a:ext cx="1536705" cy="9758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Rounded Rectangle 37"/>
            <p:cNvSpPr txBox="1"/>
            <p:nvPr/>
          </p:nvSpPr>
          <p:spPr>
            <a:xfrm>
              <a:off x="8376287" y="4462114"/>
              <a:ext cx="1479545" cy="9186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/>
                <a:t>MESSAGE OWNER</a:t>
              </a:r>
              <a:r>
                <a:rPr lang="en-US" sz="1300" kern="1200"/>
                <a:t>​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121456" y="188382"/>
            <a:ext cx="4854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USER BLOCK DIAGRAM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269" y="5671084"/>
            <a:ext cx="1877731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841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79F-923D-5BC9-E421-22013F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SAMPLE OUTPUT:</a:t>
            </a:r>
            <a:r>
              <a:rPr lang="en-US" sz="4000" dirty="0">
                <a:cs typeface="Calibri Light"/>
              </a:rPr>
              <a:t> Vehicle CRUD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C12B-2A77-564B-28CB-AD3B0B0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4675"/>
            <a:ext cx="10058400" cy="37544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cs typeface="Calibri" panose="020F0502020204030204"/>
              </a:rPr>
              <a:t>. 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6D69A-B77A-5A50-02C3-A072A4B1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2287681"/>
            <a:ext cx="5242110" cy="3268755"/>
          </a:xfrm>
          <a:prstGeom prst="rect">
            <a:avLst/>
          </a:prstGeom>
        </p:spPr>
      </p:pic>
      <p:pic>
        <p:nvPicPr>
          <p:cNvPr id="9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13AAB8-347B-185C-1486-729F1FDF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317" y="2291158"/>
            <a:ext cx="5541579" cy="33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63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79F-923D-5BC9-E421-22013F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SAMPLE OUTPUT:</a:t>
            </a:r>
            <a:r>
              <a:rPr lang="en-US" sz="4000" dirty="0">
                <a:cs typeface="Calibri Light"/>
              </a:rPr>
              <a:t> Ride 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C12B-2A77-564B-28CB-AD3B0B0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4675"/>
            <a:ext cx="10058400" cy="37544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cs typeface="Calibri" panose="020F0502020204030204"/>
              </a:rPr>
              <a:t>. 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02DADE7-3B29-59E1-B0AD-37F224DE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18" y="2263338"/>
            <a:ext cx="4753302" cy="3277256"/>
          </a:xfrm>
          <a:prstGeom prst="rect">
            <a:avLst/>
          </a:prstGeom>
        </p:spPr>
      </p:pic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6C12B9-DCFB-E150-9408-ED1120140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73" y="2289613"/>
            <a:ext cx="5515301" cy="322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97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79F-923D-5BC9-E421-22013F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SAMPLE OUTPUT: </a:t>
            </a:r>
            <a:r>
              <a:rPr lang="en-US" sz="4000" dirty="0">
                <a:cs typeface="Calibri Light"/>
              </a:rPr>
              <a:t>Booking and Ride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C12B-2A77-564B-28CB-AD3B0B0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4675"/>
            <a:ext cx="10058400" cy="37544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cs typeface="Calibri" panose="020F0502020204030204"/>
              </a:rPr>
              <a:t>. 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67E17B8E-EE45-5F6C-C1EE-7BC22D57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87" y="2066268"/>
            <a:ext cx="5042337" cy="3250980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9AF5D2E-A267-A74E-3B2D-A951CDC17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81" y="2118819"/>
            <a:ext cx="4832129" cy="319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GROUP – 05</a:t>
            </a:r>
            <a:b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b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4000">
                <a:solidFill>
                  <a:srgbClr val="002060"/>
                </a:solidFill>
              </a:rPr>
              <a:t>TEAM MEMBERS​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4" y="2432492"/>
            <a:ext cx="10746557" cy="4050792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 fontAlgn="base">
              <a:buNone/>
            </a:pPr>
            <a:r>
              <a:rPr lang="en-US" i="1" dirty="0"/>
              <a:t>BHAVSAR SIDDESH RAJESH - 52148540</a:t>
            </a:r>
          </a:p>
          <a:p>
            <a:pPr marL="0" indent="0" algn="just" fontAlgn="base">
              <a:buNone/>
            </a:pPr>
            <a:r>
              <a:rPr lang="en-US" i="1" dirty="0"/>
              <a:t>                                                            SOMA.PUSHPARAGANJALI - 52146693</a:t>
            </a:r>
            <a:endParaRPr lang="en-US" i="1" dirty="0">
              <a:cs typeface="Calibri"/>
            </a:endParaRPr>
          </a:p>
          <a:p>
            <a:pPr marL="0" indent="0" algn="just" fontAlgn="base">
              <a:buNone/>
            </a:pPr>
            <a:r>
              <a:rPr lang="en-US" i="1" dirty="0"/>
              <a:t>                                                            T.ROJA ALICE - 52146813</a:t>
            </a:r>
          </a:p>
          <a:p>
            <a:pPr marL="0" indent="0" algn="just" fontAlgn="base">
              <a:buNone/>
            </a:pPr>
            <a:r>
              <a:rPr lang="en-US" i="1" dirty="0"/>
              <a:t>                                                           TUMMALA PENTA LASYA VARDHINI - 52146779</a:t>
            </a:r>
            <a:endParaRPr lang="en-US" i="1" dirty="0">
              <a:cs typeface="Calibri"/>
            </a:endParaRPr>
          </a:p>
          <a:p>
            <a:pPr marL="0" indent="0" fontAlgn="base">
              <a:buNone/>
            </a:pPr>
            <a:r>
              <a:rPr lang="en-US" i="1" dirty="0"/>
              <a:t>                                                           YADDULA PAVITRA - 52148336</a:t>
            </a:r>
            <a:endParaRPr lang="en-US" i="1" dirty="0">
              <a:cs typeface="Calibri"/>
            </a:endParaRPr>
          </a:p>
          <a:p>
            <a:pPr marL="0" indent="0" algn="just" fontAlgn="base">
              <a:buNone/>
            </a:pPr>
            <a:r>
              <a:rPr lang="en-US" i="1" dirty="0"/>
              <a:t>                                                            ANIMELA ANIL KUMAR - 52146895</a:t>
            </a:r>
            <a:endParaRPr lang="en-US" i="1" dirty="0">
              <a:cs typeface="Calibri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269" y="5620784"/>
            <a:ext cx="1877731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1418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79F-923D-5BC9-E421-22013F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SAMPLE OUTPUT: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C12B-2A77-564B-28CB-AD3B0B0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4675"/>
            <a:ext cx="10058400" cy="37544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cs typeface="Calibri" panose="020F0502020204030204"/>
              </a:rPr>
              <a:t>. 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509B6AB-354B-62D7-A42D-F8CA6BFF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47" y="2119593"/>
            <a:ext cx="6093758" cy="3750607"/>
          </a:xfrm>
          <a:prstGeom prst="rect">
            <a:avLst/>
          </a:prstGeom>
        </p:spPr>
      </p:pic>
      <p:pic>
        <p:nvPicPr>
          <p:cNvPr id="5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7D84299-DB4A-6F6D-6F42-29CF0679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18" y="2119593"/>
            <a:ext cx="5466229" cy="38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60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79F-923D-5BC9-E421-22013F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C12B-2A77-564B-28CB-AD3B0B0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83616"/>
            <a:ext cx="10058400" cy="3485478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cs typeface="Calibri" panose="020F0502020204030204"/>
              </a:rPr>
              <a:t>Share Ride website helps vehicle owners and users to share and rent the vehicles . If Location and Time matches then they can travel together. Users can save and Owners can earn money respectively. 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496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886" y="2545237"/>
            <a:ext cx="10058400" cy="1603782"/>
          </a:xfrm>
        </p:spPr>
        <p:txBody>
          <a:bodyPr>
            <a:normAutofit/>
          </a:bodyPr>
          <a:lstStyle/>
          <a:p>
            <a:pPr algn="ctr"/>
            <a:r>
              <a:rPr lang="en-US" sz="7200">
                <a:latin typeface="Cooper Black" panose="0208090404030B020404" pitchFamily="18" charset="0"/>
              </a:rPr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269" y="5656984"/>
            <a:ext cx="1877731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3485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79F-923D-5BC9-E421-22013F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C12B-2A77-564B-28CB-AD3B0B0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955116"/>
            <a:ext cx="10058400" cy="2913978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ea typeface="+mn-lt"/>
                <a:cs typeface="+mn-lt"/>
              </a:rPr>
              <a:t>Share Ride is a ride sharing website, where we can share rides both on 2 and 4-wheeled vehicles. And to provide user friendly experience with website.</a:t>
            </a:r>
            <a:endParaRPr lang="en-US" sz="2400" dirty="0"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659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79F-923D-5BC9-E421-22013F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C12B-2A77-564B-28CB-AD3B0B0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1764"/>
            <a:ext cx="10058400" cy="3967330"/>
          </a:xfrm>
        </p:spPr>
        <p:txBody>
          <a:bodyPr vert="horz" lIns="0" tIns="45720" rIns="0" bIns="45720" rtlCol="0" anchor="t">
            <a:normAutofit fontScale="92500"/>
          </a:bodyPr>
          <a:lstStyle/>
          <a:p>
            <a:pPr>
              <a:buFont typeface="Wingdings"/>
              <a:buChar char="Ø"/>
            </a:pPr>
            <a:r>
              <a:rPr lang="en-US" sz="3200" dirty="0">
                <a:ea typeface="+mn-lt"/>
                <a:cs typeface="+mn-lt"/>
              </a:rPr>
              <a:t>Share Ride is a platform where User and Owner can Register and Login.</a:t>
            </a:r>
            <a:endParaRPr lang="en-US" dirty="0"/>
          </a:p>
          <a:p>
            <a:pPr>
              <a:buFont typeface="Wingdings"/>
              <a:buChar char="Ø"/>
            </a:pPr>
            <a:r>
              <a:rPr lang="en-US" sz="3200" dirty="0">
                <a:ea typeface="+mn-lt"/>
                <a:cs typeface="+mn-lt"/>
              </a:rPr>
              <a:t>Owner can add both two wheeler and four wheeler vehicle.</a:t>
            </a:r>
          </a:p>
          <a:p>
            <a:pPr>
              <a:buFont typeface="Wingdings"/>
              <a:buChar char="Ø"/>
            </a:pPr>
            <a:r>
              <a:rPr lang="en-US" sz="3200" dirty="0">
                <a:ea typeface="+mn-lt"/>
                <a:cs typeface="+mn-lt"/>
              </a:rPr>
              <a:t>Owner can add locations and routes.</a:t>
            </a:r>
          </a:p>
          <a:p>
            <a:pPr>
              <a:buFont typeface="Wingdings"/>
              <a:buChar char="Ø"/>
            </a:pPr>
            <a:r>
              <a:rPr lang="en-US" sz="3200" dirty="0">
                <a:ea typeface="+mn-lt"/>
                <a:cs typeface="+mn-lt"/>
              </a:rPr>
              <a:t>Owner can create rides.</a:t>
            </a:r>
          </a:p>
          <a:p>
            <a:pPr>
              <a:buFont typeface="Wingdings"/>
              <a:buChar char="Ø"/>
            </a:pPr>
            <a:r>
              <a:rPr lang="en-US" sz="3200" dirty="0">
                <a:ea typeface="+mn-lt"/>
                <a:cs typeface="+mn-lt"/>
              </a:rPr>
              <a:t>User can book the vehicle for share or rent.</a:t>
            </a:r>
          </a:p>
          <a:p>
            <a:pPr>
              <a:buFont typeface="Wingdings"/>
              <a:buChar char="Ø"/>
            </a:pPr>
            <a:r>
              <a:rPr lang="en-US" sz="3200" dirty="0">
                <a:ea typeface="+mn-lt"/>
                <a:cs typeface="+mn-lt"/>
              </a:rPr>
              <a:t>User and Owner can message to each other.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093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  OBJECTIVES​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5672" y="2205318"/>
            <a:ext cx="5185873" cy="3523203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US"/>
              <a:t>OWNER STORY ​</a:t>
            </a:r>
          </a:p>
          <a:p>
            <a:pPr marL="0" indent="0" fontAlgn="base">
              <a:buNone/>
            </a:pPr>
            <a:r>
              <a:rPr lang="en-US"/>
              <a:t>              -  REGISTER  LOGIN ​</a:t>
            </a:r>
          </a:p>
          <a:p>
            <a:pPr marL="0" indent="0" fontAlgn="base">
              <a:buNone/>
            </a:pPr>
            <a:r>
              <a:rPr lang="en-US"/>
              <a:t>              -  HOME PAGE​</a:t>
            </a:r>
          </a:p>
          <a:p>
            <a:pPr marL="0" indent="0" fontAlgn="base">
              <a:buNone/>
            </a:pPr>
            <a:r>
              <a:rPr lang="en-US"/>
              <a:t>              -  Vehicle CRUD​</a:t>
            </a:r>
          </a:p>
          <a:p>
            <a:pPr marL="0" indent="0" fontAlgn="base">
              <a:buNone/>
            </a:pPr>
            <a:r>
              <a:rPr lang="en-US"/>
              <a:t>              -  Ride CRUD</a:t>
            </a:r>
          </a:p>
          <a:p>
            <a:pPr marL="0" indent="0" fontAlgn="base">
              <a:buNone/>
            </a:pPr>
            <a:r>
              <a:rPr lang="en-US"/>
              <a:t>              -  Routes CRUD</a:t>
            </a:r>
          </a:p>
          <a:p>
            <a:pPr marL="0" indent="0" fontAlgn="base">
              <a:buNone/>
            </a:pPr>
            <a:r>
              <a:rPr lang="en-US"/>
              <a:t>              -  </a:t>
            </a:r>
            <a:r>
              <a:rPr lang="en-US">
                <a:latin typeface="Century Schoolbook" panose="02040604050505020304" pitchFamily="18" charset="0"/>
              </a:rPr>
              <a:t>MESSAGE USER</a:t>
            </a:r>
          </a:p>
          <a:p>
            <a:pPr marL="0" indent="0" fontAlgn="base">
              <a:buNone/>
            </a:pPr>
            <a:endParaRPr lang="en-US"/>
          </a:p>
          <a:p>
            <a:pPr marL="0" indent="0" fontAlgn="base">
              <a:buNone/>
            </a:pPr>
            <a:r>
              <a:rPr lang="en-US"/>
              <a:t>              </a:t>
            </a:r>
          </a:p>
          <a:p>
            <a:pPr marL="0" indent="0" fontAlgn="base">
              <a:buNone/>
            </a:pPr>
            <a:r>
              <a:rPr lang="en-US"/>
              <a:t>             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05318"/>
            <a:ext cx="5194583" cy="3655733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US"/>
              <a:t>USER STORY​</a:t>
            </a:r>
          </a:p>
          <a:p>
            <a:pPr marL="0" indent="0" fontAlgn="base">
              <a:buNone/>
            </a:pPr>
            <a:r>
              <a:rPr lang="en-US"/>
              <a:t>          - REGISTER  LOGIN ​</a:t>
            </a:r>
          </a:p>
          <a:p>
            <a:pPr marL="0" indent="0" fontAlgn="base">
              <a:buNone/>
            </a:pPr>
            <a:r>
              <a:rPr lang="en-US"/>
              <a:t>          -  HOME PAGE​</a:t>
            </a:r>
          </a:p>
          <a:p>
            <a:pPr marL="0" indent="0" fontAlgn="base">
              <a:buNone/>
            </a:pPr>
            <a:r>
              <a:rPr lang="en-US"/>
              <a:t>          -  MESSAGE OWNER</a:t>
            </a:r>
          </a:p>
          <a:p>
            <a:pPr marL="0" indent="0" fontAlgn="base">
              <a:buNone/>
            </a:pPr>
            <a:r>
              <a:rPr lang="en-US"/>
              <a:t>          -  Book Ride</a:t>
            </a:r>
          </a:p>
          <a:p>
            <a:pPr marL="0" indent="0" fontAlgn="base">
              <a:buNone/>
            </a:pPr>
            <a:r>
              <a:rPr lang="en-US"/>
              <a:t>	1 Sharing</a:t>
            </a:r>
          </a:p>
          <a:p>
            <a:pPr marL="0" indent="0" fontAlgn="base">
              <a:buNone/>
            </a:pPr>
            <a:r>
              <a:rPr lang="en-US"/>
              <a:t>	2 Rent	</a:t>
            </a:r>
          </a:p>
          <a:p>
            <a:pPr marL="0" indent="0" fontAlgn="base">
              <a:buNone/>
            </a:pPr>
            <a:r>
              <a:rPr lang="en-US"/>
              <a:t>          </a:t>
            </a:r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269" y="5672276"/>
            <a:ext cx="1877731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0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6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SOFTWARE REQUIREMENTS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382" y="5571692"/>
            <a:ext cx="1877731" cy="12010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pPr>
              <a:buClr>
                <a:srgbClr val="262626"/>
              </a:buClr>
            </a:pPr>
            <a:endParaRPr lang="en-US" dirty="0"/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F572F2B8-CAE3-7219-27D3-A123FD733E75}"/>
              </a:ext>
            </a:extLst>
          </p:cNvPr>
          <p:cNvSpPr txBox="1"/>
          <p:nvPr/>
        </p:nvSpPr>
        <p:spPr>
          <a:xfrm>
            <a:off x="1586753" y="1900518"/>
            <a:ext cx="7550523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3200" dirty="0">
                <a:cs typeface="Arial"/>
              </a:rPr>
              <a:t>Eclipse : Java Spring Boot Technology​</a:t>
            </a:r>
          </a:p>
          <a:p>
            <a:pPr>
              <a:buChar char="•"/>
            </a:pPr>
            <a:r>
              <a:rPr lang="en-US" sz="3200" dirty="0">
                <a:cs typeface="Arial"/>
              </a:rPr>
              <a:t>Vs Code : React JS To Build Front End Part​</a:t>
            </a:r>
          </a:p>
          <a:p>
            <a:pPr>
              <a:buChar char="•"/>
            </a:pPr>
            <a:r>
              <a:rPr lang="en-US" sz="3200" dirty="0">
                <a:cs typeface="Arial"/>
              </a:rPr>
              <a:t>Soap Ui/Postman : To test API</a:t>
            </a:r>
          </a:p>
          <a:p>
            <a:pPr>
              <a:buChar char="•"/>
            </a:pPr>
            <a:r>
              <a:rPr lang="en-US" sz="3200" dirty="0">
                <a:cs typeface="Arial"/>
              </a:rPr>
              <a:t>MySQL : To store data</a:t>
            </a:r>
          </a:p>
        </p:txBody>
      </p:sp>
    </p:spTree>
    <p:extLst>
      <p:ext uri="{BB962C8B-B14F-4D97-AF65-F5344CB8AC3E}">
        <p14:creationId xmlns:p14="http://schemas.microsoft.com/office/powerpoint/2010/main" val="88323918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cap="all"/>
              <a:t> SCHEMA/Entity DIAGRAM</a:t>
            </a:r>
            <a:r>
              <a:rPr lang="en-US" sz="4800"/>
              <a:t>​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269" y="5656984"/>
            <a:ext cx="1877731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7837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673" y="5656984"/>
            <a:ext cx="1877731" cy="1201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32" y="276316"/>
            <a:ext cx="8650241" cy="59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6028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Rockwell Condensed"/>
              </a:rPr>
              <a:t>MICROSERVICES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61" y="5656984"/>
            <a:ext cx="1877731" cy="1201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CBF1C-5F29-0B0A-E750-C50C13620D3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273239"/>
              </a:solidFill>
              <a:latin typeface="urw-din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25D1A-A5C6-5D6D-0515-06A6A28C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USER MICROSERVICE</a:t>
            </a:r>
          </a:p>
          <a:p>
            <a:pPr>
              <a:buClr>
                <a:srgbClr val="9E3611"/>
              </a:buClr>
            </a:pPr>
            <a:r>
              <a:rPr lang="en-US" sz="2800" dirty="0"/>
              <a:t>OWNER  MICROSERVICE</a:t>
            </a:r>
          </a:p>
          <a:p>
            <a:pPr>
              <a:buClr>
                <a:srgbClr val="9E3611"/>
              </a:buClr>
            </a:pPr>
            <a:r>
              <a:rPr lang="en-US" sz="2800" dirty="0"/>
              <a:t>BOOKING MICROSERVICE</a:t>
            </a:r>
          </a:p>
          <a:p>
            <a:pPr>
              <a:buClr>
                <a:srgbClr val="9E3611"/>
              </a:buClr>
            </a:pPr>
            <a:r>
              <a:rPr lang="en-US" sz="2800" dirty="0"/>
              <a:t>MESSAGE MICROSERVICE</a:t>
            </a:r>
          </a:p>
          <a:p>
            <a:pPr>
              <a:buClr>
                <a:srgbClr val="9E3611"/>
              </a:buClr>
            </a:pPr>
            <a:r>
              <a:rPr lang="en-US" sz="2800" dirty="0"/>
              <a:t>EUREKA SERVER MICROSERVICE</a:t>
            </a:r>
          </a:p>
        </p:txBody>
      </p:sp>
    </p:spTree>
    <p:extLst>
      <p:ext uri="{BB962C8B-B14F-4D97-AF65-F5344CB8AC3E}">
        <p14:creationId xmlns:p14="http://schemas.microsoft.com/office/powerpoint/2010/main" val="2931148300"/>
      </p:ext>
    </p:extLst>
  </p:cSld>
  <p:clrMapOvr>
    <a:masterClrMapping/>
  </p:clrMapOvr>
  <p:transition spd="slow">
    <p:wipe/>
  </p:transition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3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7_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4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ppt/theme/theme5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7.xml><?xml version="1.0" encoding="utf-8"?>
<a:theme xmlns:a="http://schemas.openxmlformats.org/drawingml/2006/main" name="1_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ppt/theme/theme8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9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3_View</vt:lpstr>
      <vt:lpstr>4_View</vt:lpstr>
      <vt:lpstr>7_View</vt:lpstr>
      <vt:lpstr>Savon</vt:lpstr>
      <vt:lpstr>Retrospect</vt:lpstr>
      <vt:lpstr>Atlas</vt:lpstr>
      <vt:lpstr>1_Atlas</vt:lpstr>
      <vt:lpstr>Wood Type</vt:lpstr>
      <vt:lpstr>1_Retrospect</vt:lpstr>
      <vt:lpstr>Capstone Project</vt:lpstr>
      <vt:lpstr>GROUP – 05  TEAM MEMBERS​</vt:lpstr>
      <vt:lpstr>PROBLEM STATEMENT</vt:lpstr>
      <vt:lpstr>INTRODUCTION</vt:lpstr>
      <vt:lpstr>  OBJECTIVES​</vt:lpstr>
      <vt:lpstr>SOFTWARE REQUIREMENTS</vt:lpstr>
      <vt:lpstr> SCHEMA/Entity DIAGRAM​ </vt:lpstr>
      <vt:lpstr>PowerPoint Presentation</vt:lpstr>
      <vt:lpstr>MICROSERVICES</vt:lpstr>
      <vt:lpstr>SAMPLE OUTPUT:BACKEND</vt:lpstr>
      <vt:lpstr>SAMPLE OUTPUT: EUREKA SERVER</vt:lpstr>
      <vt:lpstr>COMPONENTS</vt:lpstr>
      <vt:lpstr>SAMPLE OUTPUT: Main Home Page</vt:lpstr>
      <vt:lpstr>SAMPLE OUTPUT: Owner and User Home page</vt:lpstr>
      <vt:lpstr>SCHEMA DIAGRAM​ FOR USER</vt:lpstr>
      <vt:lpstr>PowerPoint Presentation</vt:lpstr>
      <vt:lpstr>SAMPLE OUTPUT: Vehicle CRUD</vt:lpstr>
      <vt:lpstr>SAMPLE OUTPUT: Ride Details</vt:lpstr>
      <vt:lpstr>SAMPLE OUTPUT: Booking and Ride List</vt:lpstr>
      <vt:lpstr>SAMPLE OUTPUT: Message</vt:lpstr>
      <vt:lpstr>CONCLUSION</vt:lpstr>
      <vt:lpstr>THANK YOU</vt:lpstr>
    </vt:vector>
  </TitlesOfParts>
  <Company>HCL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Manikandan S</dc:creator>
  <cp:revision>361</cp:revision>
  <dcterms:created xsi:type="dcterms:W3CDTF">2022-12-29T11:20:16Z</dcterms:created>
  <dcterms:modified xsi:type="dcterms:W3CDTF">2023-03-07T05:52:49Z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CLClassification">
    <vt:lpwstr>HCL_Cla5s_C0nf1dent1al</vt:lpwstr>
  </property>
  <property fmtid="{D5CDD505-2E9C-101B-9397-08002B2CF9AE}" pid="3" name="TitusGUID">
    <vt:lpwstr>e974f9cf-0914-489b-ace3-84788f5650c3</vt:lpwstr>
  </property>
  <property fmtid="{D5CDD505-2E9C-101B-9397-08002B2CF9AE}" pid="4" name="HCLClassD6">
    <vt:lpwstr>False</vt:lpwstr>
  </property>
</Properties>
</file>